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3"/>
  </p:notesMasterIdLst>
  <p:sldIdLst>
    <p:sldId id="259" r:id="rId2"/>
    <p:sldId id="296" r:id="rId3"/>
    <p:sldId id="260" r:id="rId4"/>
    <p:sldId id="262" r:id="rId5"/>
    <p:sldId id="263" r:id="rId6"/>
    <p:sldId id="314" r:id="rId7"/>
    <p:sldId id="264" r:id="rId8"/>
    <p:sldId id="297" r:id="rId9"/>
    <p:sldId id="298" r:id="rId10"/>
    <p:sldId id="299" r:id="rId11"/>
    <p:sldId id="300" r:id="rId12"/>
    <p:sldId id="301" r:id="rId13"/>
    <p:sldId id="265" r:id="rId14"/>
    <p:sldId id="315" r:id="rId15"/>
    <p:sldId id="302" r:id="rId16"/>
    <p:sldId id="303" r:id="rId17"/>
    <p:sldId id="304" r:id="rId18"/>
    <p:sldId id="305" r:id="rId19"/>
    <p:sldId id="306" r:id="rId20"/>
    <p:sldId id="307" r:id="rId21"/>
    <p:sldId id="274" r:id="rId22"/>
    <p:sldId id="308" r:id="rId23"/>
    <p:sldId id="309" r:id="rId24"/>
    <p:sldId id="310" r:id="rId25"/>
    <p:sldId id="294" r:id="rId26"/>
    <p:sldId id="295" r:id="rId27"/>
    <p:sldId id="270" r:id="rId28"/>
    <p:sldId id="272" r:id="rId29"/>
    <p:sldId id="275" r:id="rId30"/>
    <p:sldId id="277" r:id="rId31"/>
    <p:sldId id="276" r:id="rId32"/>
    <p:sldId id="278" r:id="rId33"/>
    <p:sldId id="316" r:id="rId34"/>
    <p:sldId id="317" r:id="rId35"/>
    <p:sldId id="313" r:id="rId36"/>
    <p:sldId id="280" r:id="rId37"/>
    <p:sldId id="279" r:id="rId38"/>
    <p:sldId id="287" r:id="rId39"/>
    <p:sldId id="281" r:id="rId40"/>
    <p:sldId id="282" r:id="rId41"/>
    <p:sldId id="283" r:id="rId42"/>
    <p:sldId id="284" r:id="rId43"/>
    <p:sldId id="285" r:id="rId44"/>
    <p:sldId id="286" r:id="rId45"/>
    <p:sldId id="318" r:id="rId46"/>
    <p:sldId id="288" r:id="rId47"/>
    <p:sldId id="289" r:id="rId48"/>
    <p:sldId id="290" r:id="rId49"/>
    <p:sldId id="291" r:id="rId50"/>
    <p:sldId id="292" r:id="rId51"/>
    <p:sldId id="319" r:id="rId5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24" autoAdjust="0"/>
    <p:restoredTop sz="94660"/>
  </p:normalViewPr>
  <p:slideViewPr>
    <p:cSldViewPr snapToGrid="0">
      <p:cViewPr varScale="1">
        <p:scale>
          <a:sx n="117" d="100"/>
          <a:sy n="117" d="100"/>
        </p:scale>
        <p:origin x="13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us Boer" userId="dd0b548e-2051-480b-b45a-733b835a31bc" providerId="ADAL" clId="{462AC014-B4BB-47B0-81E5-D91E1DE7B4BB}"/>
    <pc:docChg chg="undo custSel addSld delSld modSld sldOrd modMainMaster">
      <pc:chgData name="Bertus Boer" userId="dd0b548e-2051-480b-b45a-733b835a31bc" providerId="ADAL" clId="{462AC014-B4BB-47B0-81E5-D91E1DE7B4BB}" dt="2020-11-25T09:44:10.505" v="552" actId="1076"/>
      <pc:docMkLst>
        <pc:docMk/>
      </pc:docMkLst>
      <pc:sldChg chg="addSp delSp modSp">
        <pc:chgData name="Bertus Boer" userId="dd0b548e-2051-480b-b45a-733b835a31bc" providerId="ADAL" clId="{462AC014-B4BB-47B0-81E5-D91E1DE7B4BB}" dt="2020-11-24T15:06:11.713" v="18" actId="1076"/>
        <pc:sldMkLst>
          <pc:docMk/>
          <pc:sldMk cId="1288748564" sldId="259"/>
        </pc:sldMkLst>
        <pc:spChg chg="mod">
          <ac:chgData name="Bertus Boer" userId="dd0b548e-2051-480b-b45a-733b835a31bc" providerId="ADAL" clId="{462AC014-B4BB-47B0-81E5-D91E1DE7B4BB}" dt="2020-11-24T15:06:09.297" v="17" actId="1076"/>
          <ac:spMkLst>
            <pc:docMk/>
            <pc:sldMk cId="1288748564" sldId="259"/>
            <ac:spMk id="2" creationId="{00000000-0000-0000-0000-000000000000}"/>
          </ac:spMkLst>
        </pc:spChg>
        <pc:spChg chg="mod">
          <ac:chgData name="Bertus Boer" userId="dd0b548e-2051-480b-b45a-733b835a31bc" providerId="ADAL" clId="{462AC014-B4BB-47B0-81E5-D91E1DE7B4BB}" dt="2020-11-24T15:06:11.713" v="18" actId="1076"/>
          <ac:spMkLst>
            <pc:docMk/>
            <pc:sldMk cId="1288748564" sldId="259"/>
            <ac:spMk id="3" creationId="{00000000-0000-0000-0000-000000000000}"/>
          </ac:spMkLst>
        </pc:spChg>
        <pc:picChg chg="del">
          <ac:chgData name="Bertus Boer" userId="dd0b548e-2051-480b-b45a-733b835a31bc" providerId="ADAL" clId="{462AC014-B4BB-47B0-81E5-D91E1DE7B4BB}" dt="2020-11-24T15:02:23.848" v="0" actId="478"/>
          <ac:picMkLst>
            <pc:docMk/>
            <pc:sldMk cId="1288748564" sldId="259"/>
            <ac:picMk id="4" creationId="{7DFF3D26-585B-43CD-AB91-AA58E8DC2D25}"/>
          </ac:picMkLst>
        </pc:picChg>
        <pc:picChg chg="add mod">
          <ac:chgData name="Bertus Boer" userId="dd0b548e-2051-480b-b45a-733b835a31bc" providerId="ADAL" clId="{462AC014-B4BB-47B0-81E5-D91E1DE7B4BB}" dt="2020-11-24T15:06:05.825" v="16" actId="1076"/>
          <ac:picMkLst>
            <pc:docMk/>
            <pc:sldMk cId="1288748564" sldId="259"/>
            <ac:picMk id="6" creationId="{91BFC39B-0BD1-4491-AB98-E68B533945F8}"/>
          </ac:picMkLst>
        </pc:picChg>
      </pc:sldChg>
      <pc:sldChg chg="modAnim">
        <pc:chgData name="Bertus Boer" userId="dd0b548e-2051-480b-b45a-733b835a31bc" providerId="ADAL" clId="{462AC014-B4BB-47B0-81E5-D91E1DE7B4BB}" dt="2020-11-24T15:24:22.822" v="132"/>
        <pc:sldMkLst>
          <pc:docMk/>
          <pc:sldMk cId="2031006199" sldId="260"/>
        </pc:sldMkLst>
      </pc:sldChg>
      <pc:sldChg chg="addSp modSp modAnim">
        <pc:chgData name="Bertus Boer" userId="dd0b548e-2051-480b-b45a-733b835a31bc" providerId="ADAL" clId="{462AC014-B4BB-47B0-81E5-D91E1DE7B4BB}" dt="2020-11-24T15:32:55.007" v="168"/>
        <pc:sldMkLst>
          <pc:docMk/>
          <pc:sldMk cId="850811905" sldId="262"/>
        </pc:sldMkLst>
        <pc:spChg chg="mod">
          <ac:chgData name="Bertus Boer" userId="dd0b548e-2051-480b-b45a-733b835a31bc" providerId="ADAL" clId="{462AC014-B4BB-47B0-81E5-D91E1DE7B4BB}" dt="2020-11-24T15:31:20.505" v="163" actId="20577"/>
          <ac:spMkLst>
            <pc:docMk/>
            <pc:sldMk cId="850811905" sldId="262"/>
            <ac:spMk id="5" creationId="{5E5939D8-C866-4A6E-8DCA-6F621DAABB9B}"/>
          </ac:spMkLst>
        </pc:spChg>
        <pc:picChg chg="add mod">
          <ac:chgData name="Bertus Boer" userId="dd0b548e-2051-480b-b45a-733b835a31bc" providerId="ADAL" clId="{462AC014-B4BB-47B0-81E5-D91E1DE7B4BB}" dt="2020-11-24T15:31:57.064" v="165" actId="1076"/>
          <ac:picMkLst>
            <pc:docMk/>
            <pc:sldMk cId="850811905" sldId="262"/>
            <ac:picMk id="1026" creationId="{B84DAE15-ABEA-4F48-BACE-6AA9BF5B8ECB}"/>
          </ac:picMkLst>
        </pc:picChg>
      </pc:sldChg>
      <pc:sldChg chg="modSp modAnim">
        <pc:chgData name="Bertus Boer" userId="dd0b548e-2051-480b-b45a-733b835a31bc" providerId="ADAL" clId="{462AC014-B4BB-47B0-81E5-D91E1DE7B4BB}" dt="2020-11-24T15:33:35.641" v="176"/>
        <pc:sldMkLst>
          <pc:docMk/>
          <pc:sldMk cId="2201435099" sldId="263"/>
        </pc:sldMkLst>
        <pc:picChg chg="mod">
          <ac:chgData name="Bertus Boer" userId="dd0b548e-2051-480b-b45a-733b835a31bc" providerId="ADAL" clId="{462AC014-B4BB-47B0-81E5-D91E1DE7B4BB}" dt="2020-11-24T15:02:38.466" v="1" actId="1076"/>
          <ac:picMkLst>
            <pc:docMk/>
            <pc:sldMk cId="2201435099" sldId="263"/>
            <ac:picMk id="4" creationId="{5BEC4A6F-7301-42BD-A2C9-16690CBF7819}"/>
          </ac:picMkLst>
        </pc:picChg>
      </pc:sldChg>
      <pc:sldChg chg="addSp delSp modSp modAnim">
        <pc:chgData name="Bertus Boer" userId="dd0b548e-2051-480b-b45a-733b835a31bc" providerId="ADAL" clId="{462AC014-B4BB-47B0-81E5-D91E1DE7B4BB}" dt="2020-11-24T15:40:49.023" v="215" actId="478"/>
        <pc:sldMkLst>
          <pc:docMk/>
          <pc:sldMk cId="447671554" sldId="264"/>
        </pc:sldMkLst>
        <pc:spChg chg="mod">
          <ac:chgData name="Bertus Boer" userId="dd0b548e-2051-480b-b45a-733b835a31bc" providerId="ADAL" clId="{462AC014-B4BB-47B0-81E5-D91E1DE7B4BB}" dt="2020-11-24T15:34:23.286" v="189" actId="20577"/>
          <ac:spMkLst>
            <pc:docMk/>
            <pc:sldMk cId="447671554" sldId="264"/>
            <ac:spMk id="6" creationId="{66B1E6B3-4B77-4510-BC39-C09AB0EEC386}"/>
          </ac:spMkLst>
        </pc:spChg>
        <pc:picChg chg="add mod">
          <ac:chgData name="Bertus Boer" userId="dd0b548e-2051-480b-b45a-733b835a31bc" providerId="ADAL" clId="{462AC014-B4BB-47B0-81E5-D91E1DE7B4BB}" dt="2020-11-24T15:36:02.970" v="195" actId="1076"/>
          <ac:picMkLst>
            <pc:docMk/>
            <pc:sldMk cId="447671554" sldId="264"/>
            <ac:picMk id="3074" creationId="{57B41BB8-5AEC-45C3-948A-79A79EAEE08B}"/>
          </ac:picMkLst>
        </pc:picChg>
        <pc:picChg chg="add del mod">
          <ac:chgData name="Bertus Boer" userId="dd0b548e-2051-480b-b45a-733b835a31bc" providerId="ADAL" clId="{462AC014-B4BB-47B0-81E5-D91E1DE7B4BB}" dt="2020-11-24T15:40:49.023" v="215" actId="478"/>
          <ac:picMkLst>
            <pc:docMk/>
            <pc:sldMk cId="447671554" sldId="264"/>
            <ac:picMk id="3076" creationId="{DF374F04-032B-4B57-B373-CA78E9F3156A}"/>
          </ac:picMkLst>
        </pc:picChg>
      </pc:sldChg>
      <pc:sldChg chg="modSp">
        <pc:chgData name="Bertus Boer" userId="dd0b548e-2051-480b-b45a-733b835a31bc" providerId="ADAL" clId="{462AC014-B4BB-47B0-81E5-D91E1DE7B4BB}" dt="2020-11-25T08:35:11.547" v="257" actId="1076"/>
        <pc:sldMkLst>
          <pc:docMk/>
          <pc:sldMk cId="1926387464" sldId="265"/>
        </pc:sldMkLst>
        <pc:picChg chg="mod">
          <ac:chgData name="Bertus Boer" userId="dd0b548e-2051-480b-b45a-733b835a31bc" providerId="ADAL" clId="{462AC014-B4BB-47B0-81E5-D91E1DE7B4BB}" dt="2020-11-25T08:35:11.547" v="257" actId="1076"/>
          <ac:picMkLst>
            <pc:docMk/>
            <pc:sldMk cId="1926387464" sldId="265"/>
            <ac:picMk id="4" creationId="{FA20A28D-E73D-4DD7-A193-9F6081F9CA4A}"/>
          </ac:picMkLst>
        </pc:picChg>
      </pc:sldChg>
      <pc:sldChg chg="del">
        <pc:chgData name="Bertus Boer" userId="dd0b548e-2051-480b-b45a-733b835a31bc" providerId="ADAL" clId="{462AC014-B4BB-47B0-81E5-D91E1DE7B4BB}" dt="2020-11-24T15:12:20.005" v="45" actId="2696"/>
        <pc:sldMkLst>
          <pc:docMk/>
          <pc:sldMk cId="3838681509" sldId="266"/>
        </pc:sldMkLst>
      </pc:sldChg>
      <pc:sldChg chg="modSp del">
        <pc:chgData name="Bertus Boer" userId="dd0b548e-2051-480b-b45a-733b835a31bc" providerId="ADAL" clId="{462AC014-B4BB-47B0-81E5-D91E1DE7B4BB}" dt="2020-11-24T15:12:18.821" v="44" actId="2696"/>
        <pc:sldMkLst>
          <pc:docMk/>
          <pc:sldMk cId="3565151672" sldId="267"/>
        </pc:sldMkLst>
        <pc:spChg chg="mod">
          <ac:chgData name="Bertus Boer" userId="dd0b548e-2051-480b-b45a-733b835a31bc" providerId="ADAL" clId="{462AC014-B4BB-47B0-81E5-D91E1DE7B4BB}" dt="2020-11-24T15:02:47.484" v="4" actId="27636"/>
          <ac:spMkLst>
            <pc:docMk/>
            <pc:sldMk cId="3565151672" sldId="267"/>
            <ac:spMk id="9" creationId="{84C274DC-BE4F-4A9F-9A76-EE9B47E615E9}"/>
          </ac:spMkLst>
        </pc:spChg>
      </pc:sldChg>
      <pc:sldChg chg="del">
        <pc:chgData name="Bertus Boer" userId="dd0b548e-2051-480b-b45a-733b835a31bc" providerId="ADAL" clId="{462AC014-B4BB-47B0-81E5-D91E1DE7B4BB}" dt="2020-11-24T15:12:15.168" v="43" actId="2696"/>
        <pc:sldMkLst>
          <pc:docMk/>
          <pc:sldMk cId="3831912793" sldId="268"/>
        </pc:sldMkLst>
      </pc:sldChg>
      <pc:sldChg chg="del">
        <pc:chgData name="Bertus Boer" userId="dd0b548e-2051-480b-b45a-733b835a31bc" providerId="ADAL" clId="{462AC014-B4BB-47B0-81E5-D91E1DE7B4BB}" dt="2020-11-24T15:12:13.476" v="42" actId="2696"/>
        <pc:sldMkLst>
          <pc:docMk/>
          <pc:sldMk cId="3191525455" sldId="269"/>
        </pc:sldMkLst>
      </pc:sldChg>
      <pc:sldChg chg="modSp">
        <pc:chgData name="Bertus Boer" userId="dd0b548e-2051-480b-b45a-733b835a31bc" providerId="ADAL" clId="{462AC014-B4BB-47B0-81E5-D91E1DE7B4BB}" dt="2020-11-24T15:02:47.499" v="5" actId="27636"/>
        <pc:sldMkLst>
          <pc:docMk/>
          <pc:sldMk cId="3086198104" sldId="270"/>
        </pc:sldMkLst>
        <pc:spChg chg="mod">
          <ac:chgData name="Bertus Boer" userId="dd0b548e-2051-480b-b45a-733b835a31bc" providerId="ADAL" clId="{462AC014-B4BB-47B0-81E5-D91E1DE7B4BB}" dt="2020-11-24T15:02:47.499" v="5" actId="27636"/>
          <ac:spMkLst>
            <pc:docMk/>
            <pc:sldMk cId="3086198104" sldId="270"/>
            <ac:spMk id="6" creationId="{385F76EA-DD2D-44FB-A52D-E297D0BA5E2D}"/>
          </ac:spMkLst>
        </pc:spChg>
      </pc:sldChg>
      <pc:sldChg chg="del">
        <pc:chgData name="Bertus Boer" userId="dd0b548e-2051-480b-b45a-733b835a31bc" providerId="ADAL" clId="{462AC014-B4BB-47B0-81E5-D91E1DE7B4BB}" dt="2020-11-25T09:10:20.262" v="296" actId="2696"/>
        <pc:sldMkLst>
          <pc:docMk/>
          <pc:sldMk cId="649025342" sldId="271"/>
        </pc:sldMkLst>
      </pc:sldChg>
      <pc:sldChg chg="modSp">
        <pc:chgData name="Bertus Boer" userId="dd0b548e-2051-480b-b45a-733b835a31bc" providerId="ADAL" clId="{462AC014-B4BB-47B0-81E5-D91E1DE7B4BB}" dt="2020-11-24T15:02:47.610" v="6" actId="27636"/>
        <pc:sldMkLst>
          <pc:docMk/>
          <pc:sldMk cId="2950702789" sldId="272"/>
        </pc:sldMkLst>
        <pc:spChg chg="mod">
          <ac:chgData name="Bertus Boer" userId="dd0b548e-2051-480b-b45a-733b835a31bc" providerId="ADAL" clId="{462AC014-B4BB-47B0-81E5-D91E1DE7B4BB}" dt="2020-11-24T15:02:47.610" v="6" actId="27636"/>
          <ac:spMkLst>
            <pc:docMk/>
            <pc:sldMk cId="2950702789" sldId="272"/>
            <ac:spMk id="6" creationId="{015D5EA8-1623-4DC4-AB0B-BDC6102C7D6F}"/>
          </ac:spMkLst>
        </pc:spChg>
      </pc:sldChg>
      <pc:sldChg chg="del">
        <pc:chgData name="Bertus Boer" userId="dd0b548e-2051-480b-b45a-733b835a31bc" providerId="ADAL" clId="{462AC014-B4BB-47B0-81E5-D91E1DE7B4BB}" dt="2020-11-24T15:42:13.163" v="232" actId="2696"/>
        <pc:sldMkLst>
          <pc:docMk/>
          <pc:sldMk cId="4070107332" sldId="273"/>
        </pc:sldMkLst>
      </pc:sldChg>
      <pc:sldChg chg="modSp ord modAnim">
        <pc:chgData name="Bertus Boer" userId="dd0b548e-2051-480b-b45a-733b835a31bc" providerId="ADAL" clId="{462AC014-B4BB-47B0-81E5-D91E1DE7B4BB}" dt="2020-11-25T08:38:00.809" v="278"/>
        <pc:sldMkLst>
          <pc:docMk/>
          <pc:sldMk cId="198402242" sldId="274"/>
        </pc:sldMkLst>
        <pc:spChg chg="mod">
          <ac:chgData name="Bertus Boer" userId="dd0b548e-2051-480b-b45a-733b835a31bc" providerId="ADAL" clId="{462AC014-B4BB-47B0-81E5-D91E1DE7B4BB}" dt="2020-11-25T08:37:49.105" v="276" actId="207"/>
          <ac:spMkLst>
            <pc:docMk/>
            <pc:sldMk cId="198402242" sldId="274"/>
            <ac:spMk id="6" creationId="{8BF1D5CF-1317-4779-B09B-0149B123AB47}"/>
          </ac:spMkLst>
        </pc:spChg>
      </pc:sldChg>
      <pc:sldChg chg="modAnim">
        <pc:chgData name="Bertus Boer" userId="dd0b548e-2051-480b-b45a-733b835a31bc" providerId="ADAL" clId="{462AC014-B4BB-47B0-81E5-D91E1DE7B4BB}" dt="2020-11-25T09:11:14.919" v="303"/>
        <pc:sldMkLst>
          <pc:docMk/>
          <pc:sldMk cId="3979647815" sldId="275"/>
        </pc:sldMkLst>
      </pc:sldChg>
      <pc:sldChg chg="modSp">
        <pc:chgData name="Bertus Boer" userId="dd0b548e-2051-480b-b45a-733b835a31bc" providerId="ADAL" clId="{462AC014-B4BB-47B0-81E5-D91E1DE7B4BB}" dt="2020-11-24T15:02:47.684" v="8" actId="27636"/>
        <pc:sldMkLst>
          <pc:docMk/>
          <pc:sldMk cId="3312096445" sldId="276"/>
        </pc:sldMkLst>
        <pc:spChg chg="mod">
          <ac:chgData name="Bertus Boer" userId="dd0b548e-2051-480b-b45a-733b835a31bc" providerId="ADAL" clId="{462AC014-B4BB-47B0-81E5-D91E1DE7B4BB}" dt="2020-11-24T15:02:47.684" v="8" actId="27636"/>
          <ac:spMkLst>
            <pc:docMk/>
            <pc:sldMk cId="3312096445" sldId="276"/>
            <ac:spMk id="3" creationId="{74057D34-2124-4859-835B-2D835A862A37}"/>
          </ac:spMkLst>
        </pc:spChg>
      </pc:sldChg>
      <pc:sldChg chg="addSp delSp modSp modAnim">
        <pc:chgData name="Bertus Boer" userId="dd0b548e-2051-480b-b45a-733b835a31bc" providerId="ADAL" clId="{462AC014-B4BB-47B0-81E5-D91E1DE7B4BB}" dt="2020-11-25T09:13:33.539" v="331" actId="1076"/>
        <pc:sldMkLst>
          <pc:docMk/>
          <pc:sldMk cId="900317691" sldId="277"/>
        </pc:sldMkLst>
        <pc:spChg chg="mod">
          <ac:chgData name="Bertus Boer" userId="dd0b548e-2051-480b-b45a-733b835a31bc" providerId="ADAL" clId="{462AC014-B4BB-47B0-81E5-D91E1DE7B4BB}" dt="2020-11-25T09:12:17.199" v="321" actId="20577"/>
          <ac:spMkLst>
            <pc:docMk/>
            <pc:sldMk cId="900317691" sldId="277"/>
            <ac:spMk id="3" creationId="{3A42FB9D-5E27-4D5C-84CC-208FC573CEF9}"/>
          </ac:spMkLst>
        </pc:spChg>
        <pc:spChg chg="del mod">
          <ac:chgData name="Bertus Boer" userId="dd0b548e-2051-480b-b45a-733b835a31bc" providerId="ADAL" clId="{462AC014-B4BB-47B0-81E5-D91E1DE7B4BB}" dt="2020-11-25T09:12:12.077" v="312" actId="478"/>
          <ac:spMkLst>
            <pc:docMk/>
            <pc:sldMk cId="900317691" sldId="277"/>
            <ac:spMk id="4" creationId="{862C2AEC-0ECA-4E4A-AF63-85358DB80AA8}"/>
          </ac:spMkLst>
        </pc:spChg>
        <pc:picChg chg="add mod">
          <ac:chgData name="Bertus Boer" userId="dd0b548e-2051-480b-b45a-733b835a31bc" providerId="ADAL" clId="{462AC014-B4BB-47B0-81E5-D91E1DE7B4BB}" dt="2020-11-25T09:13:05.926" v="327" actId="1076"/>
          <ac:picMkLst>
            <pc:docMk/>
            <pc:sldMk cId="900317691" sldId="277"/>
            <ac:picMk id="2050" creationId="{25C27443-9826-4363-86AA-323300AD1F36}"/>
          </ac:picMkLst>
        </pc:picChg>
        <pc:picChg chg="add mod">
          <ac:chgData name="Bertus Boer" userId="dd0b548e-2051-480b-b45a-733b835a31bc" providerId="ADAL" clId="{462AC014-B4BB-47B0-81E5-D91E1DE7B4BB}" dt="2020-11-25T09:13:33.539" v="331" actId="1076"/>
          <ac:picMkLst>
            <pc:docMk/>
            <pc:sldMk cId="900317691" sldId="277"/>
            <ac:picMk id="2052" creationId="{27A0315B-B228-4EA5-90B5-7D50C80EBE0E}"/>
          </ac:picMkLst>
        </pc:picChg>
      </pc:sldChg>
      <pc:sldChg chg="addSp delSp modSp add del addAnim delAnim modAnim">
        <pc:chgData name="Bertus Boer" userId="dd0b548e-2051-480b-b45a-733b835a31bc" providerId="ADAL" clId="{462AC014-B4BB-47B0-81E5-D91E1DE7B4BB}" dt="2020-11-24T15:16:51.925" v="90" actId="1076"/>
        <pc:sldMkLst>
          <pc:docMk/>
          <pc:sldMk cId="2147800133" sldId="278"/>
        </pc:sldMkLst>
        <pc:spChg chg="add del mod">
          <ac:chgData name="Bertus Boer" userId="dd0b548e-2051-480b-b45a-733b835a31bc" providerId="ADAL" clId="{462AC014-B4BB-47B0-81E5-D91E1DE7B4BB}" dt="2020-11-24T15:14:02.491" v="60" actId="478"/>
          <ac:spMkLst>
            <pc:docMk/>
            <pc:sldMk cId="2147800133" sldId="278"/>
            <ac:spMk id="4" creationId="{D5FA9808-9393-4540-A97C-69F3446EC80D}"/>
          </ac:spMkLst>
        </pc:spChg>
        <pc:picChg chg="add del mod">
          <ac:chgData name="Bertus Boer" userId="dd0b548e-2051-480b-b45a-733b835a31bc" providerId="ADAL" clId="{462AC014-B4BB-47B0-81E5-D91E1DE7B4BB}" dt="2020-11-24T15:16:43.147" v="87" actId="1076"/>
          <ac:picMkLst>
            <pc:docMk/>
            <pc:sldMk cId="2147800133" sldId="278"/>
            <ac:picMk id="6" creationId="{22DBF91F-3E9A-4699-8996-1F88193AF524}"/>
          </ac:picMkLst>
        </pc:picChg>
        <pc:picChg chg="add del mod">
          <ac:chgData name="Bertus Boer" userId="dd0b548e-2051-480b-b45a-733b835a31bc" providerId="ADAL" clId="{462AC014-B4BB-47B0-81E5-D91E1DE7B4BB}" dt="2020-11-24T15:16:46.334" v="88" actId="1076"/>
          <ac:picMkLst>
            <pc:docMk/>
            <pc:sldMk cId="2147800133" sldId="278"/>
            <ac:picMk id="7" creationId="{597BB6D5-2C58-4FCC-BB46-D56E9A912ECB}"/>
          </ac:picMkLst>
        </pc:picChg>
        <pc:picChg chg="del">
          <ac:chgData name="Bertus Boer" userId="dd0b548e-2051-480b-b45a-733b835a31bc" providerId="ADAL" clId="{462AC014-B4BB-47B0-81E5-D91E1DE7B4BB}" dt="2020-11-24T15:15:29.467" v="74" actId="478"/>
          <ac:picMkLst>
            <pc:docMk/>
            <pc:sldMk cId="2147800133" sldId="278"/>
            <ac:picMk id="8" creationId="{B6405627-32C4-46AE-ACAF-C01632E4720D}"/>
          </ac:picMkLst>
        </pc:picChg>
        <pc:picChg chg="add del">
          <ac:chgData name="Bertus Boer" userId="dd0b548e-2051-480b-b45a-733b835a31bc" providerId="ADAL" clId="{462AC014-B4BB-47B0-81E5-D91E1DE7B4BB}" dt="2020-11-24T15:15:28.731" v="73" actId="478"/>
          <ac:picMkLst>
            <pc:docMk/>
            <pc:sldMk cId="2147800133" sldId="278"/>
            <ac:picMk id="9" creationId="{253A9E0E-DD0A-48F4-9223-5FE2D89A944D}"/>
          </ac:picMkLst>
        </pc:picChg>
        <pc:picChg chg="add del mod">
          <ac:chgData name="Bertus Boer" userId="dd0b548e-2051-480b-b45a-733b835a31bc" providerId="ADAL" clId="{462AC014-B4BB-47B0-81E5-D91E1DE7B4BB}" dt="2020-11-24T15:15:23.605" v="70" actId="478"/>
          <ac:picMkLst>
            <pc:docMk/>
            <pc:sldMk cId="2147800133" sldId="278"/>
            <ac:picMk id="10" creationId="{7EC40B82-EA79-4EC7-B32F-49B2F959502A}"/>
          </ac:picMkLst>
        </pc:picChg>
        <pc:picChg chg="add del mod">
          <ac:chgData name="Bertus Boer" userId="dd0b548e-2051-480b-b45a-733b835a31bc" providerId="ADAL" clId="{462AC014-B4BB-47B0-81E5-D91E1DE7B4BB}" dt="2020-11-24T15:15:22.641" v="69" actId="478"/>
          <ac:picMkLst>
            <pc:docMk/>
            <pc:sldMk cId="2147800133" sldId="278"/>
            <ac:picMk id="11" creationId="{4346503B-FDEE-4322-BE3E-3A806F8AA07F}"/>
          </ac:picMkLst>
        </pc:picChg>
        <pc:picChg chg="add del mod">
          <ac:chgData name="Bertus Boer" userId="dd0b548e-2051-480b-b45a-733b835a31bc" providerId="ADAL" clId="{462AC014-B4BB-47B0-81E5-D91E1DE7B4BB}" dt="2020-11-24T15:15:24.604" v="71" actId="478"/>
          <ac:picMkLst>
            <pc:docMk/>
            <pc:sldMk cId="2147800133" sldId="278"/>
            <ac:picMk id="13" creationId="{4ECB0452-FC82-4013-A958-540DA11F051B}"/>
          </ac:picMkLst>
        </pc:picChg>
        <pc:picChg chg="add mod">
          <ac:chgData name="Bertus Boer" userId="dd0b548e-2051-480b-b45a-733b835a31bc" providerId="ADAL" clId="{462AC014-B4BB-47B0-81E5-D91E1DE7B4BB}" dt="2020-11-24T15:16:51.925" v="90" actId="1076"/>
          <ac:picMkLst>
            <pc:docMk/>
            <pc:sldMk cId="2147800133" sldId="278"/>
            <ac:picMk id="14" creationId="{953FE1D4-D195-4F85-AD28-FED7E45F0FF5}"/>
          </ac:picMkLst>
        </pc:picChg>
        <pc:picChg chg="add del">
          <ac:chgData name="Bertus Boer" userId="dd0b548e-2051-480b-b45a-733b835a31bc" providerId="ADAL" clId="{462AC014-B4BB-47B0-81E5-D91E1DE7B4BB}" dt="2020-11-24T15:15:21.789" v="68" actId="478"/>
          <ac:picMkLst>
            <pc:docMk/>
            <pc:sldMk cId="2147800133" sldId="278"/>
            <ac:picMk id="15" creationId="{B541B3E8-65A7-4D82-8057-87ADE706E1A9}"/>
          </ac:picMkLst>
        </pc:picChg>
      </pc:sldChg>
      <pc:sldChg chg="modAnim">
        <pc:chgData name="Bertus Boer" userId="dd0b548e-2051-480b-b45a-733b835a31bc" providerId="ADAL" clId="{462AC014-B4BB-47B0-81E5-D91E1DE7B4BB}" dt="2020-11-25T09:14:21.839" v="336"/>
        <pc:sldMkLst>
          <pc:docMk/>
          <pc:sldMk cId="3430978112" sldId="280"/>
        </pc:sldMkLst>
      </pc:sldChg>
      <pc:sldChg chg="modSp modAnim">
        <pc:chgData name="Bertus Boer" userId="dd0b548e-2051-480b-b45a-733b835a31bc" providerId="ADAL" clId="{462AC014-B4BB-47B0-81E5-D91E1DE7B4BB}" dt="2020-11-25T09:30:21.278" v="438"/>
        <pc:sldMkLst>
          <pc:docMk/>
          <pc:sldMk cId="3755370156" sldId="281"/>
        </pc:sldMkLst>
        <pc:spChg chg="mod">
          <ac:chgData name="Bertus Boer" userId="dd0b548e-2051-480b-b45a-733b835a31bc" providerId="ADAL" clId="{462AC014-B4BB-47B0-81E5-D91E1DE7B4BB}" dt="2020-11-25T09:30:03.799" v="436" actId="20577"/>
          <ac:spMkLst>
            <pc:docMk/>
            <pc:sldMk cId="3755370156" sldId="281"/>
            <ac:spMk id="6" creationId="{32CB9C75-546E-4FA8-8F20-0641C958F7AA}"/>
          </ac:spMkLst>
        </pc:spChg>
      </pc:sldChg>
      <pc:sldChg chg="modAnim">
        <pc:chgData name="Bertus Boer" userId="dd0b548e-2051-480b-b45a-733b835a31bc" providerId="ADAL" clId="{462AC014-B4BB-47B0-81E5-D91E1DE7B4BB}" dt="2020-11-25T09:30:53.424" v="442"/>
        <pc:sldMkLst>
          <pc:docMk/>
          <pc:sldMk cId="1101545452" sldId="282"/>
        </pc:sldMkLst>
      </pc:sldChg>
      <pc:sldChg chg="modAnim">
        <pc:chgData name="Bertus Boer" userId="dd0b548e-2051-480b-b45a-733b835a31bc" providerId="ADAL" clId="{462AC014-B4BB-47B0-81E5-D91E1DE7B4BB}" dt="2020-11-25T09:37:03.956" v="461"/>
        <pc:sldMkLst>
          <pc:docMk/>
          <pc:sldMk cId="665407225" sldId="284"/>
        </pc:sldMkLst>
      </pc:sldChg>
      <pc:sldChg chg="modSp">
        <pc:chgData name="Bertus Boer" userId="dd0b548e-2051-480b-b45a-733b835a31bc" providerId="ADAL" clId="{462AC014-B4BB-47B0-81E5-D91E1DE7B4BB}" dt="2020-11-24T15:02:47.715" v="9" actId="27636"/>
        <pc:sldMkLst>
          <pc:docMk/>
          <pc:sldMk cId="365845475" sldId="285"/>
        </pc:sldMkLst>
        <pc:spChg chg="mod">
          <ac:chgData name="Bertus Boer" userId="dd0b548e-2051-480b-b45a-733b835a31bc" providerId="ADAL" clId="{462AC014-B4BB-47B0-81E5-D91E1DE7B4BB}" dt="2020-11-24T15:02:47.715" v="9" actId="27636"/>
          <ac:spMkLst>
            <pc:docMk/>
            <pc:sldMk cId="365845475" sldId="285"/>
            <ac:spMk id="3" creationId="{5E5E4736-0456-4C11-821F-83987EB87FBD}"/>
          </ac:spMkLst>
        </pc:spChg>
      </pc:sldChg>
      <pc:sldChg chg="modSp modAnim">
        <pc:chgData name="Bertus Boer" userId="dd0b548e-2051-480b-b45a-733b835a31bc" providerId="ADAL" clId="{462AC014-B4BB-47B0-81E5-D91E1DE7B4BB}" dt="2020-11-25T09:37:30.916" v="466"/>
        <pc:sldMkLst>
          <pc:docMk/>
          <pc:sldMk cId="2235771869" sldId="286"/>
        </pc:sldMkLst>
        <pc:spChg chg="mod">
          <ac:chgData name="Bertus Boer" userId="dd0b548e-2051-480b-b45a-733b835a31bc" providerId="ADAL" clId="{462AC014-B4BB-47B0-81E5-D91E1DE7B4BB}" dt="2020-11-24T15:02:47.737" v="10" actId="27636"/>
          <ac:spMkLst>
            <pc:docMk/>
            <pc:sldMk cId="2235771869" sldId="286"/>
            <ac:spMk id="3" creationId="{E422E253-9D98-49F4-9670-3E9AB7B34FAE}"/>
          </ac:spMkLst>
        </pc:spChg>
      </pc:sldChg>
      <pc:sldChg chg="delSp modSp modAnim">
        <pc:chgData name="Bertus Boer" userId="dd0b548e-2051-480b-b45a-733b835a31bc" providerId="ADAL" clId="{462AC014-B4BB-47B0-81E5-D91E1DE7B4BB}" dt="2020-11-25T09:28:06.114" v="422"/>
        <pc:sldMkLst>
          <pc:docMk/>
          <pc:sldMk cId="3931347432" sldId="287"/>
        </pc:sldMkLst>
        <pc:spChg chg="del mod">
          <ac:chgData name="Bertus Boer" userId="dd0b548e-2051-480b-b45a-733b835a31bc" providerId="ADAL" clId="{462AC014-B4BB-47B0-81E5-D91E1DE7B4BB}" dt="2020-11-24T15:43:11.622" v="237" actId="478"/>
          <ac:spMkLst>
            <pc:docMk/>
            <pc:sldMk cId="3931347432" sldId="287"/>
            <ac:spMk id="5" creationId="{D17535D5-BCA2-4937-946C-E8DBCF8311BC}"/>
          </ac:spMkLst>
        </pc:spChg>
        <pc:spChg chg="del">
          <ac:chgData name="Bertus Boer" userId="dd0b548e-2051-480b-b45a-733b835a31bc" providerId="ADAL" clId="{462AC014-B4BB-47B0-81E5-D91E1DE7B4BB}" dt="2020-11-24T15:43:12.856" v="238" actId="478"/>
          <ac:spMkLst>
            <pc:docMk/>
            <pc:sldMk cId="3931347432" sldId="287"/>
            <ac:spMk id="6" creationId="{06F8A7A1-8D38-4BA3-9D2C-EC976297C5ED}"/>
          </ac:spMkLst>
        </pc:spChg>
        <pc:spChg chg="del">
          <ac:chgData name="Bertus Boer" userId="dd0b548e-2051-480b-b45a-733b835a31bc" providerId="ADAL" clId="{462AC014-B4BB-47B0-81E5-D91E1DE7B4BB}" dt="2020-11-24T15:43:14.405" v="239" actId="478"/>
          <ac:spMkLst>
            <pc:docMk/>
            <pc:sldMk cId="3931347432" sldId="287"/>
            <ac:spMk id="7" creationId="{76F779BE-8DB4-4981-A1BF-A74265273754}"/>
          </ac:spMkLst>
        </pc:spChg>
        <pc:graphicFrameChg chg="mod">
          <ac:chgData name="Bertus Boer" userId="dd0b548e-2051-480b-b45a-733b835a31bc" providerId="ADAL" clId="{462AC014-B4BB-47B0-81E5-D91E1DE7B4BB}" dt="2020-11-24T15:43:41.867" v="241" actId="1076"/>
          <ac:graphicFrameMkLst>
            <pc:docMk/>
            <pc:sldMk cId="3931347432" sldId="287"/>
            <ac:graphicFrameMk id="4" creationId="{F710EAD5-E840-4FE2-95D8-424EE671212B}"/>
          </ac:graphicFrameMkLst>
        </pc:graphicFrameChg>
      </pc:sldChg>
      <pc:sldChg chg="modSp">
        <pc:chgData name="Bertus Boer" userId="dd0b548e-2051-480b-b45a-733b835a31bc" providerId="ADAL" clId="{462AC014-B4BB-47B0-81E5-D91E1DE7B4BB}" dt="2020-11-24T15:02:47.737" v="11" actId="27636"/>
        <pc:sldMkLst>
          <pc:docMk/>
          <pc:sldMk cId="3595483766" sldId="288"/>
        </pc:sldMkLst>
        <pc:spChg chg="mod">
          <ac:chgData name="Bertus Boer" userId="dd0b548e-2051-480b-b45a-733b835a31bc" providerId="ADAL" clId="{462AC014-B4BB-47B0-81E5-D91E1DE7B4BB}" dt="2020-11-24T15:02:47.737" v="11" actId="27636"/>
          <ac:spMkLst>
            <pc:docMk/>
            <pc:sldMk cId="3595483766" sldId="288"/>
            <ac:spMk id="6" creationId="{F7C4B6B4-FB39-492C-9ACA-D068E5331A50}"/>
          </ac:spMkLst>
        </pc:spChg>
      </pc:sldChg>
      <pc:sldChg chg="addSp modSp modAnim">
        <pc:chgData name="Bertus Boer" userId="dd0b548e-2051-480b-b45a-733b835a31bc" providerId="ADAL" clId="{462AC014-B4BB-47B0-81E5-D91E1DE7B4BB}" dt="2020-11-25T09:40:43.161" v="500"/>
        <pc:sldMkLst>
          <pc:docMk/>
          <pc:sldMk cId="2302026774" sldId="289"/>
        </pc:sldMkLst>
        <pc:spChg chg="mod">
          <ac:chgData name="Bertus Boer" userId="dd0b548e-2051-480b-b45a-733b835a31bc" providerId="ADAL" clId="{462AC014-B4BB-47B0-81E5-D91E1DE7B4BB}" dt="2020-11-25T09:40:39.625" v="499" actId="207"/>
          <ac:spMkLst>
            <pc:docMk/>
            <pc:sldMk cId="2302026774" sldId="289"/>
            <ac:spMk id="3" creationId="{A26852BA-2A0D-456D-953F-135D97624FF8}"/>
          </ac:spMkLst>
        </pc:spChg>
        <pc:picChg chg="add mod">
          <ac:chgData name="Bertus Boer" userId="dd0b548e-2051-480b-b45a-733b835a31bc" providerId="ADAL" clId="{462AC014-B4BB-47B0-81E5-D91E1DE7B4BB}" dt="2020-11-25T09:40:17.149" v="495" actId="1076"/>
          <ac:picMkLst>
            <pc:docMk/>
            <pc:sldMk cId="2302026774" sldId="289"/>
            <ac:picMk id="5122" creationId="{71489C16-42A5-41FF-B1FF-70CCB404E2C7}"/>
          </ac:picMkLst>
        </pc:picChg>
      </pc:sldChg>
      <pc:sldChg chg="modSp modAnim">
        <pc:chgData name="Bertus Boer" userId="dd0b548e-2051-480b-b45a-733b835a31bc" providerId="ADAL" clId="{462AC014-B4BB-47B0-81E5-D91E1DE7B4BB}" dt="2020-11-25T09:38:31.533" v="471"/>
        <pc:sldMkLst>
          <pc:docMk/>
          <pc:sldMk cId="910317313" sldId="290"/>
        </pc:sldMkLst>
        <pc:spChg chg="mod">
          <ac:chgData name="Bertus Boer" userId="dd0b548e-2051-480b-b45a-733b835a31bc" providerId="ADAL" clId="{462AC014-B4BB-47B0-81E5-D91E1DE7B4BB}" dt="2020-11-25T09:38:13.922" v="469" actId="27636"/>
          <ac:spMkLst>
            <pc:docMk/>
            <pc:sldMk cId="910317313" sldId="290"/>
            <ac:spMk id="9" creationId="{0661160B-05A0-4C40-AE4B-3C1D0C704227}"/>
          </ac:spMkLst>
        </pc:spChg>
      </pc:sldChg>
      <pc:sldChg chg="modSp modAnim">
        <pc:chgData name="Bertus Boer" userId="dd0b548e-2051-480b-b45a-733b835a31bc" providerId="ADAL" clId="{462AC014-B4BB-47B0-81E5-D91E1DE7B4BB}" dt="2020-11-25T09:41:36.593" v="510" actId="1440"/>
        <pc:sldMkLst>
          <pc:docMk/>
          <pc:sldMk cId="2902398231" sldId="291"/>
        </pc:sldMkLst>
        <pc:spChg chg="mod">
          <ac:chgData name="Bertus Boer" userId="dd0b548e-2051-480b-b45a-733b835a31bc" providerId="ADAL" clId="{462AC014-B4BB-47B0-81E5-D91E1DE7B4BB}" dt="2020-11-25T09:41:03.320" v="502" actId="113"/>
          <ac:spMkLst>
            <pc:docMk/>
            <pc:sldMk cId="2902398231" sldId="291"/>
            <ac:spMk id="3" creationId="{C2AEA3A2-D52D-494C-87BC-881630C0E068}"/>
          </ac:spMkLst>
        </pc:spChg>
        <pc:picChg chg="mod">
          <ac:chgData name="Bertus Boer" userId="dd0b548e-2051-480b-b45a-733b835a31bc" providerId="ADAL" clId="{462AC014-B4BB-47B0-81E5-D91E1DE7B4BB}" dt="2020-11-25T09:41:36.593" v="510" actId="1440"/>
          <ac:picMkLst>
            <pc:docMk/>
            <pc:sldMk cId="2902398231" sldId="291"/>
            <ac:picMk id="5" creationId="{4EC857EC-04BD-4C63-8CB9-335F12FB9C09}"/>
          </ac:picMkLst>
        </pc:picChg>
      </pc:sldChg>
      <pc:sldChg chg="modSp modAnim">
        <pc:chgData name="Bertus Boer" userId="dd0b548e-2051-480b-b45a-733b835a31bc" providerId="ADAL" clId="{462AC014-B4BB-47B0-81E5-D91E1DE7B4BB}" dt="2020-11-25T09:42:01.806" v="514"/>
        <pc:sldMkLst>
          <pc:docMk/>
          <pc:sldMk cId="2766804843" sldId="292"/>
        </pc:sldMkLst>
        <pc:graphicFrameChg chg="mod">
          <ac:chgData name="Bertus Boer" userId="dd0b548e-2051-480b-b45a-733b835a31bc" providerId="ADAL" clId="{462AC014-B4BB-47B0-81E5-D91E1DE7B4BB}" dt="2020-11-25T09:41:49.119" v="512" actId="688"/>
          <ac:graphicFrameMkLst>
            <pc:docMk/>
            <pc:sldMk cId="2766804843" sldId="292"/>
            <ac:graphicFrameMk id="7" creationId="{C56E31EC-ED66-438C-B03C-CFF2AF838114}"/>
          </ac:graphicFrameMkLst>
        </pc:graphicFrameChg>
      </pc:sldChg>
      <pc:sldChg chg="add">
        <pc:chgData name="Bertus Boer" userId="dd0b548e-2051-480b-b45a-733b835a31bc" providerId="ADAL" clId="{462AC014-B4BB-47B0-81E5-D91E1DE7B4BB}" dt="2020-11-24T15:11:51.370" v="40"/>
        <pc:sldMkLst>
          <pc:docMk/>
          <pc:sldMk cId="1889367060" sldId="294"/>
        </pc:sldMkLst>
      </pc:sldChg>
      <pc:sldChg chg="add">
        <pc:chgData name="Bertus Boer" userId="dd0b548e-2051-480b-b45a-733b835a31bc" providerId="ADAL" clId="{462AC014-B4BB-47B0-81E5-D91E1DE7B4BB}" dt="2020-11-24T15:11:54.692" v="41"/>
        <pc:sldMkLst>
          <pc:docMk/>
          <pc:sldMk cId="2299020868" sldId="295"/>
        </pc:sldMkLst>
      </pc:sldChg>
      <pc:sldChg chg="add">
        <pc:chgData name="Bertus Boer" userId="dd0b548e-2051-480b-b45a-733b835a31bc" providerId="ADAL" clId="{462AC014-B4BB-47B0-81E5-D91E1DE7B4BB}" dt="2020-11-24T15:08:12.115" v="25"/>
        <pc:sldMkLst>
          <pc:docMk/>
          <pc:sldMk cId="385404758" sldId="296"/>
        </pc:sldMkLst>
      </pc:sldChg>
      <pc:sldChg chg="add">
        <pc:chgData name="Bertus Boer" userId="dd0b548e-2051-480b-b45a-733b835a31bc" providerId="ADAL" clId="{462AC014-B4BB-47B0-81E5-D91E1DE7B4BB}" dt="2020-11-24T15:08:54.395" v="26"/>
        <pc:sldMkLst>
          <pc:docMk/>
          <pc:sldMk cId="1819165933" sldId="297"/>
        </pc:sldMkLst>
      </pc:sldChg>
      <pc:sldChg chg="modSp add modAnim">
        <pc:chgData name="Bertus Boer" userId="dd0b548e-2051-480b-b45a-733b835a31bc" providerId="ADAL" clId="{462AC014-B4BB-47B0-81E5-D91E1DE7B4BB}" dt="2020-11-24T15:41:15.112" v="228" actId="20577"/>
        <pc:sldMkLst>
          <pc:docMk/>
          <pc:sldMk cId="206481769" sldId="298"/>
        </pc:sldMkLst>
        <pc:spChg chg="mod">
          <ac:chgData name="Bertus Boer" userId="dd0b548e-2051-480b-b45a-733b835a31bc" providerId="ADAL" clId="{462AC014-B4BB-47B0-81E5-D91E1DE7B4BB}" dt="2020-11-24T15:41:15.112" v="228" actId="20577"/>
          <ac:spMkLst>
            <pc:docMk/>
            <pc:sldMk cId="206481769" sldId="298"/>
            <ac:spMk id="3" creationId="{00000000-0000-0000-0000-000000000000}"/>
          </ac:spMkLst>
        </pc:spChg>
      </pc:sldChg>
      <pc:sldChg chg="add">
        <pc:chgData name="Bertus Boer" userId="dd0b548e-2051-480b-b45a-733b835a31bc" providerId="ADAL" clId="{462AC014-B4BB-47B0-81E5-D91E1DE7B4BB}" dt="2020-11-24T15:09:09.470" v="28"/>
        <pc:sldMkLst>
          <pc:docMk/>
          <pc:sldMk cId="3773525477" sldId="299"/>
        </pc:sldMkLst>
      </pc:sldChg>
      <pc:sldChg chg="modSp add">
        <pc:chgData name="Bertus Boer" userId="dd0b548e-2051-480b-b45a-733b835a31bc" providerId="ADAL" clId="{462AC014-B4BB-47B0-81E5-D91E1DE7B4BB}" dt="2020-11-24T15:41:28.137" v="230" actId="1076"/>
        <pc:sldMkLst>
          <pc:docMk/>
          <pc:sldMk cId="3721954236" sldId="300"/>
        </pc:sldMkLst>
        <pc:picChg chg="mod">
          <ac:chgData name="Bertus Boer" userId="dd0b548e-2051-480b-b45a-733b835a31bc" providerId="ADAL" clId="{462AC014-B4BB-47B0-81E5-D91E1DE7B4BB}" dt="2020-11-24T15:41:28.137" v="230" actId="1076"/>
          <ac:picMkLst>
            <pc:docMk/>
            <pc:sldMk cId="3721954236" sldId="300"/>
            <ac:picMk id="10" creationId="{00000000-0000-0000-0000-000000000000}"/>
          </ac:picMkLst>
        </pc:picChg>
      </pc:sldChg>
      <pc:sldChg chg="addSp modSp add modAnim">
        <pc:chgData name="Bertus Boer" userId="dd0b548e-2051-480b-b45a-733b835a31bc" providerId="ADAL" clId="{462AC014-B4BB-47B0-81E5-D91E1DE7B4BB}" dt="2020-11-25T08:35:05.728" v="255"/>
        <pc:sldMkLst>
          <pc:docMk/>
          <pc:sldMk cId="3808151826" sldId="301"/>
        </pc:sldMkLst>
        <pc:spChg chg="mod">
          <ac:chgData name="Bertus Boer" userId="dd0b548e-2051-480b-b45a-733b835a31bc" providerId="ADAL" clId="{462AC014-B4BB-47B0-81E5-D91E1DE7B4BB}" dt="2020-11-25T08:34:27.803" v="249" actId="1076"/>
          <ac:spMkLst>
            <pc:docMk/>
            <pc:sldMk cId="3808151826" sldId="301"/>
            <ac:spMk id="3" creationId="{C1EDD1DE-BEE4-4737-8992-10E9A4ABB9E5}"/>
          </ac:spMkLst>
        </pc:spChg>
        <pc:picChg chg="add mod">
          <ac:chgData name="Bertus Boer" userId="dd0b548e-2051-480b-b45a-733b835a31bc" providerId="ADAL" clId="{462AC014-B4BB-47B0-81E5-D91E1DE7B4BB}" dt="2020-11-25T08:34:30.081" v="250" actId="14100"/>
          <ac:picMkLst>
            <pc:docMk/>
            <pc:sldMk cId="3808151826" sldId="301"/>
            <ac:picMk id="1026" creationId="{45169977-4857-44C4-A94C-8C8939F2F0CA}"/>
          </ac:picMkLst>
        </pc:picChg>
        <pc:picChg chg="add mod">
          <ac:chgData name="Bertus Boer" userId="dd0b548e-2051-480b-b45a-733b835a31bc" providerId="ADAL" clId="{462AC014-B4BB-47B0-81E5-D91E1DE7B4BB}" dt="2020-11-25T08:34:57.531" v="254" actId="1076"/>
          <ac:picMkLst>
            <pc:docMk/>
            <pc:sldMk cId="3808151826" sldId="301"/>
            <ac:picMk id="1028" creationId="{5FD847DE-E08E-45A0-B9DB-E6FC097092DF}"/>
          </ac:picMkLst>
        </pc:picChg>
      </pc:sldChg>
      <pc:sldChg chg="add">
        <pc:chgData name="Bertus Boer" userId="dd0b548e-2051-480b-b45a-733b835a31bc" providerId="ADAL" clId="{462AC014-B4BB-47B0-81E5-D91E1DE7B4BB}" dt="2020-11-24T15:09:56.834" v="31"/>
        <pc:sldMkLst>
          <pc:docMk/>
          <pc:sldMk cId="2092854709" sldId="302"/>
        </pc:sldMkLst>
      </pc:sldChg>
      <pc:sldChg chg="add">
        <pc:chgData name="Bertus Boer" userId="dd0b548e-2051-480b-b45a-733b835a31bc" providerId="ADAL" clId="{462AC014-B4BB-47B0-81E5-D91E1DE7B4BB}" dt="2020-11-24T15:10:03.300" v="32"/>
        <pc:sldMkLst>
          <pc:docMk/>
          <pc:sldMk cId="2277661555" sldId="303"/>
        </pc:sldMkLst>
      </pc:sldChg>
      <pc:sldChg chg="add">
        <pc:chgData name="Bertus Boer" userId="dd0b548e-2051-480b-b45a-733b835a31bc" providerId="ADAL" clId="{462AC014-B4BB-47B0-81E5-D91E1DE7B4BB}" dt="2020-11-24T15:10:08.226" v="33"/>
        <pc:sldMkLst>
          <pc:docMk/>
          <pc:sldMk cId="801876168" sldId="304"/>
        </pc:sldMkLst>
      </pc:sldChg>
      <pc:sldChg chg="modSp add">
        <pc:chgData name="Bertus Boer" userId="dd0b548e-2051-480b-b45a-733b835a31bc" providerId="ADAL" clId="{462AC014-B4BB-47B0-81E5-D91E1DE7B4BB}" dt="2020-11-25T08:35:23.056" v="259" actId="1076"/>
        <pc:sldMkLst>
          <pc:docMk/>
          <pc:sldMk cId="1215077731" sldId="305"/>
        </pc:sldMkLst>
        <pc:picChg chg="mod">
          <ac:chgData name="Bertus Boer" userId="dd0b548e-2051-480b-b45a-733b835a31bc" providerId="ADAL" clId="{462AC014-B4BB-47B0-81E5-D91E1DE7B4BB}" dt="2020-11-25T08:35:23.056" v="259" actId="1076"/>
          <ac:picMkLst>
            <pc:docMk/>
            <pc:sldMk cId="1215077731" sldId="305"/>
            <ac:picMk id="5" creationId="{00000000-0000-0000-0000-000000000000}"/>
          </ac:picMkLst>
        </pc:picChg>
      </pc:sldChg>
      <pc:sldChg chg="modSp add">
        <pc:chgData name="Bertus Boer" userId="dd0b548e-2051-480b-b45a-733b835a31bc" providerId="ADAL" clId="{462AC014-B4BB-47B0-81E5-D91E1DE7B4BB}" dt="2020-11-25T08:44:21.722" v="279" actId="1076"/>
        <pc:sldMkLst>
          <pc:docMk/>
          <pc:sldMk cId="626289264" sldId="306"/>
        </pc:sldMkLst>
        <pc:picChg chg="mod">
          <ac:chgData name="Bertus Boer" userId="dd0b548e-2051-480b-b45a-733b835a31bc" providerId="ADAL" clId="{462AC014-B4BB-47B0-81E5-D91E1DE7B4BB}" dt="2020-11-25T08:44:21.722" v="279" actId="1076"/>
          <ac:picMkLst>
            <pc:docMk/>
            <pc:sldMk cId="626289264" sldId="306"/>
            <ac:picMk id="14" creationId="{00000000-0000-0000-0000-000000000000}"/>
          </ac:picMkLst>
        </pc:picChg>
      </pc:sldChg>
      <pc:sldChg chg="add">
        <pc:chgData name="Bertus Boer" userId="dd0b548e-2051-480b-b45a-733b835a31bc" providerId="ADAL" clId="{462AC014-B4BB-47B0-81E5-D91E1DE7B4BB}" dt="2020-11-24T15:10:36.557" v="36"/>
        <pc:sldMkLst>
          <pc:docMk/>
          <pc:sldMk cId="166166115" sldId="307"/>
        </pc:sldMkLst>
      </pc:sldChg>
      <pc:sldChg chg="addSp modSp add modAnim">
        <pc:chgData name="Bertus Boer" userId="dd0b548e-2051-480b-b45a-733b835a31bc" providerId="ADAL" clId="{462AC014-B4BB-47B0-81E5-D91E1DE7B4BB}" dt="2020-11-25T08:47:08.306" v="290"/>
        <pc:sldMkLst>
          <pc:docMk/>
          <pc:sldMk cId="4003302147" sldId="308"/>
        </pc:sldMkLst>
        <pc:picChg chg="add mod">
          <ac:chgData name="Bertus Boer" userId="dd0b548e-2051-480b-b45a-733b835a31bc" providerId="ADAL" clId="{462AC014-B4BB-47B0-81E5-D91E1DE7B4BB}" dt="2020-11-25T08:47:01.679" v="289" actId="1076"/>
          <ac:picMkLst>
            <pc:docMk/>
            <pc:sldMk cId="4003302147" sldId="308"/>
            <ac:picMk id="2" creationId="{E215D2A3-4F2D-4CF2-9E0F-D790F3355D51}"/>
          </ac:picMkLst>
        </pc:picChg>
      </pc:sldChg>
      <pc:sldChg chg="add">
        <pc:chgData name="Bertus Boer" userId="dd0b548e-2051-480b-b45a-733b835a31bc" providerId="ADAL" clId="{462AC014-B4BB-47B0-81E5-D91E1DE7B4BB}" dt="2020-11-24T15:11:06.433" v="38"/>
        <pc:sldMkLst>
          <pc:docMk/>
          <pc:sldMk cId="593999144" sldId="309"/>
        </pc:sldMkLst>
      </pc:sldChg>
      <pc:sldChg chg="addSp modSp add modAnim">
        <pc:chgData name="Bertus Boer" userId="dd0b548e-2051-480b-b45a-733b835a31bc" providerId="ADAL" clId="{462AC014-B4BB-47B0-81E5-D91E1DE7B4BB}" dt="2020-11-25T09:09:40.191" v="295"/>
        <pc:sldMkLst>
          <pc:docMk/>
          <pc:sldMk cId="2244118657" sldId="310"/>
        </pc:sldMkLst>
        <pc:picChg chg="add mod">
          <ac:chgData name="Bertus Boer" userId="dd0b548e-2051-480b-b45a-733b835a31bc" providerId="ADAL" clId="{462AC014-B4BB-47B0-81E5-D91E1DE7B4BB}" dt="2020-11-25T09:09:37.251" v="294" actId="1076"/>
          <ac:picMkLst>
            <pc:docMk/>
            <pc:sldMk cId="2244118657" sldId="310"/>
            <ac:picMk id="2" creationId="{E810A1F5-6CC5-4CCA-BAA0-678BC9557688}"/>
          </ac:picMkLst>
        </pc:picChg>
      </pc:sldChg>
      <pc:sldChg chg="addSp delSp modSp add del addAnim delAnim">
        <pc:chgData name="Bertus Boer" userId="dd0b548e-2051-480b-b45a-733b835a31bc" providerId="ADAL" clId="{462AC014-B4BB-47B0-81E5-D91E1DE7B4BB}" dt="2020-11-24T15:18:10.050" v="104" actId="2696"/>
        <pc:sldMkLst>
          <pc:docMk/>
          <pc:sldMk cId="630624212" sldId="311"/>
        </pc:sldMkLst>
        <pc:spChg chg="add mod">
          <ac:chgData name="Bertus Boer" userId="dd0b548e-2051-480b-b45a-733b835a31bc" providerId="ADAL" clId="{462AC014-B4BB-47B0-81E5-D91E1DE7B4BB}" dt="2020-11-24T15:18:06.781" v="103" actId="478"/>
          <ac:spMkLst>
            <pc:docMk/>
            <pc:sldMk cId="630624212" sldId="311"/>
            <ac:spMk id="4" creationId="{0122D568-57C2-4CED-85B3-62B42D34C8C3}"/>
          </ac:spMkLst>
        </pc:spChg>
        <pc:picChg chg="del">
          <ac:chgData name="Bertus Boer" userId="dd0b548e-2051-480b-b45a-733b835a31bc" providerId="ADAL" clId="{462AC014-B4BB-47B0-81E5-D91E1DE7B4BB}" dt="2020-11-24T15:18:06.781" v="103" actId="478"/>
          <ac:picMkLst>
            <pc:docMk/>
            <pc:sldMk cId="630624212" sldId="311"/>
            <ac:picMk id="6" creationId="{22DBF91F-3E9A-4699-8996-1F88193AF524}"/>
          </ac:picMkLst>
        </pc:picChg>
        <pc:picChg chg="del">
          <ac:chgData name="Bertus Boer" userId="dd0b548e-2051-480b-b45a-733b835a31bc" providerId="ADAL" clId="{462AC014-B4BB-47B0-81E5-D91E1DE7B4BB}" dt="2020-11-24T15:17:43.781" v="98" actId="478"/>
          <ac:picMkLst>
            <pc:docMk/>
            <pc:sldMk cId="630624212" sldId="311"/>
            <ac:picMk id="10" creationId="{7EC40B82-EA79-4EC7-B32F-49B2F959502A}"/>
          </ac:picMkLst>
        </pc:picChg>
        <pc:picChg chg="del">
          <ac:chgData name="Bertus Boer" userId="dd0b548e-2051-480b-b45a-733b835a31bc" providerId="ADAL" clId="{462AC014-B4BB-47B0-81E5-D91E1DE7B4BB}" dt="2020-11-24T15:17:41.749" v="97" actId="478"/>
          <ac:picMkLst>
            <pc:docMk/>
            <pc:sldMk cId="630624212" sldId="311"/>
            <ac:picMk id="11" creationId="{4346503B-FDEE-4322-BE3E-3A806F8AA07F}"/>
          </ac:picMkLst>
        </pc:picChg>
        <pc:picChg chg="add del">
          <ac:chgData name="Bertus Boer" userId="dd0b548e-2051-480b-b45a-733b835a31bc" providerId="ADAL" clId="{462AC014-B4BB-47B0-81E5-D91E1DE7B4BB}" dt="2020-11-24T15:17:52.357" v="101" actId="478"/>
          <ac:picMkLst>
            <pc:docMk/>
            <pc:sldMk cId="630624212" sldId="311"/>
            <ac:picMk id="13" creationId="{4ECB0452-FC82-4013-A958-540DA11F051B}"/>
          </ac:picMkLst>
        </pc:picChg>
        <pc:picChg chg="del">
          <ac:chgData name="Bertus Boer" userId="dd0b548e-2051-480b-b45a-733b835a31bc" providerId="ADAL" clId="{462AC014-B4BB-47B0-81E5-D91E1DE7B4BB}" dt="2020-11-24T15:16:54.562" v="91" actId="478"/>
          <ac:picMkLst>
            <pc:docMk/>
            <pc:sldMk cId="630624212" sldId="311"/>
            <ac:picMk id="15" creationId="{B541B3E8-65A7-4D82-8057-87ADE706E1A9}"/>
          </ac:picMkLst>
        </pc:picChg>
      </pc:sldChg>
      <pc:sldChg chg="add del">
        <pc:chgData name="Bertus Boer" userId="dd0b548e-2051-480b-b45a-733b835a31bc" providerId="ADAL" clId="{462AC014-B4BB-47B0-81E5-D91E1DE7B4BB}" dt="2020-11-24T15:18:00.193" v="102" actId="2696"/>
        <pc:sldMkLst>
          <pc:docMk/>
          <pc:sldMk cId="1651212626" sldId="312"/>
        </pc:sldMkLst>
      </pc:sldChg>
      <pc:sldChg chg="addSp delSp modSp add modAnim">
        <pc:chgData name="Bertus Boer" userId="dd0b548e-2051-480b-b45a-733b835a31bc" providerId="ADAL" clId="{462AC014-B4BB-47B0-81E5-D91E1DE7B4BB}" dt="2020-11-25T09:27:10.905" v="418" actId="1440"/>
        <pc:sldMkLst>
          <pc:docMk/>
          <pc:sldMk cId="381968152" sldId="313"/>
        </pc:sldMkLst>
        <pc:spChg chg="mod">
          <ac:chgData name="Bertus Boer" userId="dd0b548e-2051-480b-b45a-733b835a31bc" providerId="ADAL" clId="{462AC014-B4BB-47B0-81E5-D91E1DE7B4BB}" dt="2020-11-24T15:17:23.282" v="93"/>
          <ac:spMkLst>
            <pc:docMk/>
            <pc:sldMk cId="381968152" sldId="313"/>
            <ac:spMk id="2" creationId="{964BC8F2-61CF-46AD-A8F4-402CE7CE196F}"/>
          </ac:spMkLst>
        </pc:spChg>
        <pc:spChg chg="del">
          <ac:chgData name="Bertus Boer" userId="dd0b548e-2051-480b-b45a-733b835a31bc" providerId="ADAL" clId="{462AC014-B4BB-47B0-81E5-D91E1DE7B4BB}" dt="2020-11-24T15:17:32.054" v="94"/>
          <ac:spMkLst>
            <pc:docMk/>
            <pc:sldMk cId="381968152" sldId="313"/>
            <ac:spMk id="3" creationId="{9745C3B9-E068-4B2B-A39A-1D892BEE5F66}"/>
          </ac:spMkLst>
        </pc:spChg>
        <pc:spChg chg="del">
          <ac:chgData name="Bertus Boer" userId="dd0b548e-2051-480b-b45a-733b835a31bc" providerId="ADAL" clId="{462AC014-B4BB-47B0-81E5-D91E1DE7B4BB}" dt="2020-11-24T15:19:04.540" v="105"/>
          <ac:spMkLst>
            <pc:docMk/>
            <pc:sldMk cId="381968152" sldId="313"/>
            <ac:spMk id="4" creationId="{4D94B621-A9E1-4982-9027-17AE02093440}"/>
          </ac:spMkLst>
        </pc:spChg>
        <pc:picChg chg="add mod">
          <ac:chgData name="Bertus Boer" userId="dd0b548e-2051-480b-b45a-733b835a31bc" providerId="ADAL" clId="{462AC014-B4BB-47B0-81E5-D91E1DE7B4BB}" dt="2020-11-25T09:27:10.905" v="418" actId="1440"/>
          <ac:picMkLst>
            <pc:docMk/>
            <pc:sldMk cId="381968152" sldId="313"/>
            <ac:picMk id="5" creationId="{F8A314B4-BCC0-4C99-A875-E7E02DC5B536}"/>
          </ac:picMkLst>
        </pc:picChg>
        <pc:picChg chg="add mod">
          <ac:chgData name="Bertus Boer" userId="dd0b548e-2051-480b-b45a-733b835a31bc" providerId="ADAL" clId="{462AC014-B4BB-47B0-81E5-D91E1DE7B4BB}" dt="2020-11-24T15:19:51.238" v="123" actId="14100"/>
          <ac:picMkLst>
            <pc:docMk/>
            <pc:sldMk cId="381968152" sldId="313"/>
            <ac:picMk id="6" creationId="{970BF1A2-DB8B-4AF5-B14B-542520CDB9BE}"/>
          </ac:picMkLst>
        </pc:picChg>
      </pc:sldChg>
      <pc:sldChg chg="addSp modSp add ord modAnim">
        <pc:chgData name="Bertus Boer" userId="dd0b548e-2051-480b-b45a-733b835a31bc" providerId="ADAL" clId="{462AC014-B4BB-47B0-81E5-D91E1DE7B4BB}" dt="2020-11-24T15:38:25.238" v="207"/>
        <pc:sldMkLst>
          <pc:docMk/>
          <pc:sldMk cId="2224303954" sldId="314"/>
        </pc:sldMkLst>
        <pc:spChg chg="mod">
          <ac:chgData name="Bertus Boer" userId="dd0b548e-2051-480b-b45a-733b835a31bc" providerId="ADAL" clId="{462AC014-B4BB-47B0-81E5-D91E1DE7B4BB}" dt="2020-11-24T15:34:02.347" v="183" actId="20577"/>
          <ac:spMkLst>
            <pc:docMk/>
            <pc:sldMk cId="2224303954" sldId="314"/>
            <ac:spMk id="6" creationId="{66B1E6B3-4B77-4510-BC39-C09AB0EEC386}"/>
          </ac:spMkLst>
        </pc:spChg>
        <pc:picChg chg="add mod">
          <ac:chgData name="Bertus Boer" userId="dd0b548e-2051-480b-b45a-733b835a31bc" providerId="ADAL" clId="{462AC014-B4BB-47B0-81E5-D91E1DE7B4BB}" dt="2020-11-24T15:38:08.822" v="203" actId="1076"/>
          <ac:picMkLst>
            <pc:docMk/>
            <pc:sldMk cId="2224303954" sldId="314"/>
            <ac:picMk id="2050" creationId="{C4554689-0881-4B21-AEED-7687A809CDC9}"/>
          </ac:picMkLst>
        </pc:picChg>
        <pc:picChg chg="add mod">
          <ac:chgData name="Bertus Boer" userId="dd0b548e-2051-480b-b45a-733b835a31bc" providerId="ADAL" clId="{462AC014-B4BB-47B0-81E5-D91E1DE7B4BB}" dt="2020-11-24T15:38:15.461" v="204" actId="1076"/>
          <ac:picMkLst>
            <pc:docMk/>
            <pc:sldMk cId="2224303954" sldId="314"/>
            <ac:picMk id="2052" creationId="{64A3C79F-2718-4D1D-874E-C13EF9338927}"/>
          </ac:picMkLst>
        </pc:picChg>
      </pc:sldChg>
      <pc:sldChg chg="addSp delSp modSp add">
        <pc:chgData name="Bertus Boer" userId="dd0b548e-2051-480b-b45a-733b835a31bc" providerId="ADAL" clId="{462AC014-B4BB-47B0-81E5-D91E1DE7B4BB}" dt="2020-11-25T08:45:21.138" v="285" actId="1076"/>
        <pc:sldMkLst>
          <pc:docMk/>
          <pc:sldMk cId="1774265469" sldId="315"/>
        </pc:sldMkLst>
        <pc:spChg chg="add del mod">
          <ac:chgData name="Bertus Boer" userId="dd0b548e-2051-480b-b45a-733b835a31bc" providerId="ADAL" clId="{462AC014-B4BB-47B0-81E5-D91E1DE7B4BB}" dt="2020-11-25T08:44:59.570" v="283"/>
          <ac:spMkLst>
            <pc:docMk/>
            <pc:sldMk cId="1774265469" sldId="315"/>
            <ac:spMk id="5" creationId="{AFDE7CB7-F682-4B29-B90C-254D86418375}"/>
          </ac:spMkLst>
        </pc:spChg>
        <pc:picChg chg="del mod">
          <ac:chgData name="Bertus Boer" userId="dd0b548e-2051-480b-b45a-733b835a31bc" providerId="ADAL" clId="{462AC014-B4BB-47B0-81E5-D91E1DE7B4BB}" dt="2020-11-25T08:44:56.326" v="282" actId="478"/>
          <ac:picMkLst>
            <pc:docMk/>
            <pc:sldMk cId="1774265469" sldId="315"/>
            <ac:picMk id="4" creationId="{FA20A28D-E73D-4DD7-A193-9F6081F9CA4A}"/>
          </ac:picMkLst>
        </pc:picChg>
        <pc:picChg chg="add mod">
          <ac:chgData name="Bertus Boer" userId="dd0b548e-2051-480b-b45a-733b835a31bc" providerId="ADAL" clId="{462AC014-B4BB-47B0-81E5-D91E1DE7B4BB}" dt="2020-11-25T08:45:21.138" v="285" actId="1076"/>
          <ac:picMkLst>
            <pc:docMk/>
            <pc:sldMk cId="1774265469" sldId="315"/>
            <ac:picMk id="6" creationId="{7265B380-10AF-4F70-BCD0-2EB9D1EC3C8B}"/>
          </ac:picMkLst>
        </pc:picChg>
      </pc:sldChg>
      <pc:sldChg chg="addSp delSp modSp add delAnim modAnim">
        <pc:chgData name="Bertus Boer" userId="dd0b548e-2051-480b-b45a-733b835a31bc" providerId="ADAL" clId="{462AC014-B4BB-47B0-81E5-D91E1DE7B4BB}" dt="2020-11-25T09:26:55.329" v="415"/>
        <pc:sldMkLst>
          <pc:docMk/>
          <pc:sldMk cId="3002074911" sldId="316"/>
        </pc:sldMkLst>
        <pc:spChg chg="add del mod">
          <ac:chgData name="Bertus Boer" userId="dd0b548e-2051-480b-b45a-733b835a31bc" providerId="ADAL" clId="{462AC014-B4BB-47B0-81E5-D91E1DE7B4BB}" dt="2020-11-25T09:16:20.426" v="346" actId="478"/>
          <ac:spMkLst>
            <pc:docMk/>
            <pc:sldMk cId="3002074911" sldId="316"/>
            <ac:spMk id="4" creationId="{90546213-7C8F-49A8-836D-7FA1930C11ED}"/>
          </ac:spMkLst>
        </pc:spChg>
        <pc:spChg chg="add del mod">
          <ac:chgData name="Bertus Boer" userId="dd0b548e-2051-480b-b45a-733b835a31bc" providerId="ADAL" clId="{462AC014-B4BB-47B0-81E5-D91E1DE7B4BB}" dt="2020-11-25T09:17:08.829" v="350" actId="478"/>
          <ac:spMkLst>
            <pc:docMk/>
            <pc:sldMk cId="3002074911" sldId="316"/>
            <ac:spMk id="5" creationId="{638F14E4-AA7A-4789-AB03-A0A6A233A483}"/>
          </ac:spMkLst>
        </pc:spChg>
        <pc:spChg chg="add mod">
          <ac:chgData name="Bertus Boer" userId="dd0b548e-2051-480b-b45a-733b835a31bc" providerId="ADAL" clId="{462AC014-B4BB-47B0-81E5-D91E1DE7B4BB}" dt="2020-11-25T09:23:25.161" v="388" actId="1076"/>
          <ac:spMkLst>
            <pc:docMk/>
            <pc:sldMk cId="3002074911" sldId="316"/>
            <ac:spMk id="8" creationId="{3CCEFB84-7A6A-4CAA-ABD4-1A96F70C4082}"/>
          </ac:spMkLst>
        </pc:spChg>
        <pc:picChg chg="del">
          <ac:chgData name="Bertus Boer" userId="dd0b548e-2051-480b-b45a-733b835a31bc" providerId="ADAL" clId="{462AC014-B4BB-47B0-81E5-D91E1DE7B4BB}" dt="2020-11-25T09:16:08.357" v="339" actId="478"/>
          <ac:picMkLst>
            <pc:docMk/>
            <pc:sldMk cId="3002074911" sldId="316"/>
            <ac:picMk id="6" creationId="{22DBF91F-3E9A-4699-8996-1F88193AF524}"/>
          </ac:picMkLst>
        </pc:picChg>
        <pc:picChg chg="del">
          <ac:chgData name="Bertus Boer" userId="dd0b548e-2051-480b-b45a-733b835a31bc" providerId="ADAL" clId="{462AC014-B4BB-47B0-81E5-D91E1DE7B4BB}" dt="2020-11-25T09:16:09.259" v="340" actId="478"/>
          <ac:picMkLst>
            <pc:docMk/>
            <pc:sldMk cId="3002074911" sldId="316"/>
            <ac:picMk id="7" creationId="{597BB6D5-2C58-4FCC-BB46-D56E9A912ECB}"/>
          </ac:picMkLst>
        </pc:picChg>
        <pc:picChg chg="del">
          <ac:chgData name="Bertus Boer" userId="dd0b548e-2051-480b-b45a-733b835a31bc" providerId="ADAL" clId="{462AC014-B4BB-47B0-81E5-D91E1DE7B4BB}" dt="2020-11-25T09:16:07.687" v="338" actId="478"/>
          <ac:picMkLst>
            <pc:docMk/>
            <pc:sldMk cId="3002074911" sldId="316"/>
            <ac:picMk id="14" creationId="{953FE1D4-D195-4F85-AD28-FED7E45F0FF5}"/>
          </ac:picMkLst>
        </pc:picChg>
        <pc:picChg chg="add mod">
          <ac:chgData name="Bertus Boer" userId="dd0b548e-2051-480b-b45a-733b835a31bc" providerId="ADAL" clId="{462AC014-B4BB-47B0-81E5-D91E1DE7B4BB}" dt="2020-11-25T09:22:48.992" v="379" actId="1076"/>
          <ac:picMkLst>
            <pc:docMk/>
            <pc:sldMk cId="3002074911" sldId="316"/>
            <ac:picMk id="3074" creationId="{671E6B95-03CF-4988-9444-7BC454D8D3EB}"/>
          </ac:picMkLst>
        </pc:picChg>
        <pc:picChg chg="add mod">
          <ac:chgData name="Bertus Boer" userId="dd0b548e-2051-480b-b45a-733b835a31bc" providerId="ADAL" clId="{462AC014-B4BB-47B0-81E5-D91E1DE7B4BB}" dt="2020-11-25T09:23:28.651" v="390" actId="1076"/>
          <ac:picMkLst>
            <pc:docMk/>
            <pc:sldMk cId="3002074911" sldId="316"/>
            <ac:picMk id="3076" creationId="{37B8A7AE-5926-42EA-8ADD-3894301568E1}"/>
          </ac:picMkLst>
        </pc:picChg>
      </pc:sldChg>
      <pc:sldChg chg="addSp delSp modSp add">
        <pc:chgData name="Bertus Boer" userId="dd0b548e-2051-480b-b45a-733b835a31bc" providerId="ADAL" clId="{462AC014-B4BB-47B0-81E5-D91E1DE7B4BB}" dt="2020-11-25T09:25:21.844" v="408" actId="1076"/>
        <pc:sldMkLst>
          <pc:docMk/>
          <pc:sldMk cId="1352131202" sldId="317"/>
        </pc:sldMkLst>
        <pc:spChg chg="mod">
          <ac:chgData name="Bertus Boer" userId="dd0b548e-2051-480b-b45a-733b835a31bc" providerId="ADAL" clId="{462AC014-B4BB-47B0-81E5-D91E1DE7B4BB}" dt="2020-11-25T09:25:21.844" v="408" actId="1076"/>
          <ac:spMkLst>
            <pc:docMk/>
            <pc:sldMk cId="1352131202" sldId="317"/>
            <ac:spMk id="2" creationId="{2BD2514F-8117-42A8-BC52-E46C5DC84C62}"/>
          </ac:spMkLst>
        </pc:spChg>
        <pc:picChg chg="add mod">
          <ac:chgData name="Bertus Boer" userId="dd0b548e-2051-480b-b45a-733b835a31bc" providerId="ADAL" clId="{462AC014-B4BB-47B0-81E5-D91E1DE7B4BB}" dt="2020-11-25T09:25:19.404" v="407" actId="1076"/>
          <ac:picMkLst>
            <pc:docMk/>
            <pc:sldMk cId="1352131202" sldId="317"/>
            <ac:picMk id="3" creationId="{C6E12B85-03C3-4D45-BD19-029FEF15C5B1}"/>
          </ac:picMkLst>
        </pc:picChg>
        <pc:picChg chg="del">
          <ac:chgData name="Bertus Boer" userId="dd0b548e-2051-480b-b45a-733b835a31bc" providerId="ADAL" clId="{462AC014-B4BB-47B0-81E5-D91E1DE7B4BB}" dt="2020-11-25T09:18:55.837" v="361" actId="478"/>
          <ac:picMkLst>
            <pc:docMk/>
            <pc:sldMk cId="1352131202" sldId="317"/>
            <ac:picMk id="3074" creationId="{671E6B95-03CF-4988-9444-7BC454D8D3EB}"/>
          </ac:picMkLst>
        </pc:picChg>
        <pc:picChg chg="del">
          <ac:chgData name="Bertus Boer" userId="dd0b548e-2051-480b-b45a-733b835a31bc" providerId="ADAL" clId="{462AC014-B4BB-47B0-81E5-D91E1DE7B4BB}" dt="2020-11-25T09:18:55.066" v="360" actId="478"/>
          <ac:picMkLst>
            <pc:docMk/>
            <pc:sldMk cId="1352131202" sldId="317"/>
            <ac:picMk id="3076" creationId="{37B8A7AE-5926-42EA-8ADD-3894301568E1}"/>
          </ac:picMkLst>
        </pc:picChg>
        <pc:picChg chg="add mod">
          <ac:chgData name="Bertus Boer" userId="dd0b548e-2051-480b-b45a-733b835a31bc" providerId="ADAL" clId="{462AC014-B4BB-47B0-81E5-D91E1DE7B4BB}" dt="2020-11-25T09:25:00.275" v="398" actId="1076"/>
          <ac:picMkLst>
            <pc:docMk/>
            <pc:sldMk cId="1352131202" sldId="317"/>
            <ac:picMk id="4098" creationId="{27E2B8F2-8790-43F3-AC28-E6B3E9E72AE0}"/>
          </ac:picMkLst>
        </pc:picChg>
        <pc:picChg chg="add mod">
          <ac:chgData name="Bertus Boer" userId="dd0b548e-2051-480b-b45a-733b835a31bc" providerId="ADAL" clId="{462AC014-B4BB-47B0-81E5-D91E1DE7B4BB}" dt="2020-11-25T09:25:13.732" v="405" actId="1076"/>
          <ac:picMkLst>
            <pc:docMk/>
            <pc:sldMk cId="1352131202" sldId="317"/>
            <ac:picMk id="4100" creationId="{8E28FDB9-E5E7-4B58-B4C7-6A1928E5AB2E}"/>
          </ac:picMkLst>
        </pc:picChg>
      </pc:sldChg>
      <pc:sldChg chg="add del">
        <pc:chgData name="Bertus Boer" userId="dd0b548e-2051-480b-b45a-733b835a31bc" providerId="ADAL" clId="{462AC014-B4BB-47B0-81E5-D91E1DE7B4BB}" dt="2020-11-25T09:18:49.891" v="358" actId="2696"/>
        <pc:sldMkLst>
          <pc:docMk/>
          <pc:sldMk cId="3920460220" sldId="317"/>
        </pc:sldMkLst>
      </pc:sldChg>
      <pc:sldChg chg="addSp delSp modSp add">
        <pc:chgData name="Bertus Boer" userId="dd0b548e-2051-480b-b45a-733b835a31bc" providerId="ADAL" clId="{462AC014-B4BB-47B0-81E5-D91E1DE7B4BB}" dt="2020-11-25T09:36:35.684" v="459" actId="478"/>
        <pc:sldMkLst>
          <pc:docMk/>
          <pc:sldMk cId="1132571173" sldId="318"/>
        </pc:sldMkLst>
        <pc:spChg chg="del mod">
          <ac:chgData name="Bertus Boer" userId="dd0b548e-2051-480b-b45a-733b835a31bc" providerId="ADAL" clId="{462AC014-B4BB-47B0-81E5-D91E1DE7B4BB}" dt="2020-11-25T09:34:55.134" v="449" actId="478"/>
          <ac:spMkLst>
            <pc:docMk/>
            <pc:sldMk cId="1132571173" sldId="318"/>
            <ac:spMk id="3" creationId="{E422E253-9D98-49F4-9670-3E9AB7B34FAE}"/>
          </ac:spMkLst>
        </pc:spChg>
        <pc:spChg chg="add del mod">
          <ac:chgData name="Bertus Boer" userId="dd0b548e-2051-480b-b45a-733b835a31bc" providerId="ADAL" clId="{462AC014-B4BB-47B0-81E5-D91E1DE7B4BB}" dt="2020-11-25T09:35:17.690" v="451"/>
          <ac:spMkLst>
            <pc:docMk/>
            <pc:sldMk cId="1132571173" sldId="318"/>
            <ac:spMk id="6" creationId="{11E43117-284B-4775-B9EA-EA37F5DDC248}"/>
          </ac:spMkLst>
        </pc:spChg>
        <pc:spChg chg="add del mod">
          <ac:chgData name="Bertus Boer" userId="dd0b548e-2051-480b-b45a-733b835a31bc" providerId="ADAL" clId="{462AC014-B4BB-47B0-81E5-D91E1DE7B4BB}" dt="2020-11-25T09:36:35.684" v="459" actId="478"/>
          <ac:spMkLst>
            <pc:docMk/>
            <pc:sldMk cId="1132571173" sldId="318"/>
            <ac:spMk id="10" creationId="{5D049E30-599E-4E3E-92CC-256162240751}"/>
          </ac:spMkLst>
        </pc:spChg>
        <pc:spChg chg="add del mod">
          <ac:chgData name="Bertus Boer" userId="dd0b548e-2051-480b-b45a-733b835a31bc" providerId="ADAL" clId="{462AC014-B4BB-47B0-81E5-D91E1DE7B4BB}" dt="2020-11-25T09:36:27.399" v="455"/>
          <ac:spMkLst>
            <pc:docMk/>
            <pc:sldMk cId="1132571173" sldId="318"/>
            <ac:spMk id="13" creationId="{AE22C5FF-F97A-4037-9957-868D36FEE699}"/>
          </ac:spMkLst>
        </pc:spChg>
        <pc:picChg chg="del">
          <ac:chgData name="Bertus Boer" userId="dd0b548e-2051-480b-b45a-733b835a31bc" providerId="ADAL" clId="{462AC014-B4BB-47B0-81E5-D91E1DE7B4BB}" dt="2020-11-25T09:34:56.286" v="450" actId="478"/>
          <ac:picMkLst>
            <pc:docMk/>
            <pc:sldMk cId="1132571173" sldId="318"/>
            <ac:picMk id="7" creationId="{5BDF2B88-00B2-4963-9A0F-9929BD00EF19}"/>
          </ac:picMkLst>
        </pc:picChg>
        <pc:picChg chg="add del mod">
          <ac:chgData name="Bertus Boer" userId="dd0b548e-2051-480b-b45a-733b835a31bc" providerId="ADAL" clId="{462AC014-B4BB-47B0-81E5-D91E1DE7B4BB}" dt="2020-11-25T09:36:06.010" v="454" actId="478"/>
          <ac:picMkLst>
            <pc:docMk/>
            <pc:sldMk cId="1132571173" sldId="318"/>
            <ac:picMk id="11" creationId="{1CA98F54-AE46-4344-A0E9-7892537549DE}"/>
          </ac:picMkLst>
        </pc:picChg>
        <pc:picChg chg="add mod">
          <ac:chgData name="Bertus Boer" userId="dd0b548e-2051-480b-b45a-733b835a31bc" providerId="ADAL" clId="{462AC014-B4BB-47B0-81E5-D91E1DE7B4BB}" dt="2020-11-25T09:36:33.627" v="457" actId="1076"/>
          <ac:picMkLst>
            <pc:docMk/>
            <pc:sldMk cId="1132571173" sldId="318"/>
            <ac:picMk id="14" creationId="{236CD226-4F96-4319-BF16-C20EAA640048}"/>
          </ac:picMkLst>
        </pc:picChg>
      </pc:sldChg>
      <pc:sldChg chg="addSp delSp modSp add">
        <pc:chgData name="Bertus Boer" userId="dd0b548e-2051-480b-b45a-733b835a31bc" providerId="ADAL" clId="{462AC014-B4BB-47B0-81E5-D91E1DE7B4BB}" dt="2020-11-25T09:44:10.505" v="552" actId="1076"/>
        <pc:sldMkLst>
          <pc:docMk/>
          <pc:sldMk cId="615302149" sldId="319"/>
        </pc:sldMkLst>
        <pc:spChg chg="mod">
          <ac:chgData name="Bertus Boer" userId="dd0b548e-2051-480b-b45a-733b835a31bc" providerId="ADAL" clId="{462AC014-B4BB-47B0-81E5-D91E1DE7B4BB}" dt="2020-11-25T09:44:05.793" v="550" actId="6549"/>
          <ac:spMkLst>
            <pc:docMk/>
            <pc:sldMk cId="615302149" sldId="319"/>
            <ac:spMk id="2" creationId="{C7AB1DC1-D628-4308-96D0-E39A1282A2CD}"/>
          </ac:spMkLst>
        </pc:spChg>
        <pc:spChg chg="del">
          <ac:chgData name="Bertus Boer" userId="dd0b548e-2051-480b-b45a-733b835a31bc" providerId="ADAL" clId="{462AC014-B4BB-47B0-81E5-D91E1DE7B4BB}" dt="2020-11-25T09:43:57.247" v="546"/>
          <ac:spMkLst>
            <pc:docMk/>
            <pc:sldMk cId="615302149" sldId="319"/>
            <ac:spMk id="3" creationId="{F99DB60B-76C0-4B85-AB01-44F492A5D6A8}"/>
          </ac:spMkLst>
        </pc:spChg>
        <pc:picChg chg="add del mod">
          <ac:chgData name="Bertus Boer" userId="dd0b548e-2051-480b-b45a-733b835a31bc" providerId="ADAL" clId="{462AC014-B4BB-47B0-81E5-D91E1DE7B4BB}" dt="2020-11-25T09:43:23.601" v="535" actId="478"/>
          <ac:picMkLst>
            <pc:docMk/>
            <pc:sldMk cId="615302149" sldId="319"/>
            <ac:picMk id="4" creationId="{AC5FE65C-1CE1-4A16-A619-6D3442196959}"/>
          </ac:picMkLst>
        </pc:picChg>
        <pc:picChg chg="add mod">
          <ac:chgData name="Bertus Boer" userId="dd0b548e-2051-480b-b45a-733b835a31bc" providerId="ADAL" clId="{462AC014-B4BB-47B0-81E5-D91E1DE7B4BB}" dt="2020-11-25T09:44:10.505" v="552" actId="1076"/>
          <ac:picMkLst>
            <pc:docMk/>
            <pc:sldMk cId="615302149" sldId="319"/>
            <ac:picMk id="6146" creationId="{C1492E45-01D3-49F1-8B35-03CE0F35AB2E}"/>
          </ac:picMkLst>
        </pc:picChg>
      </pc:sldChg>
      <pc:sldMasterChg chg="modSldLayout">
        <pc:chgData name="Bertus Boer" userId="dd0b548e-2051-480b-b45a-733b835a31bc" providerId="ADAL" clId="{462AC014-B4BB-47B0-81E5-D91E1DE7B4BB}" dt="2020-11-24T15:02:47.152" v="2"/>
        <pc:sldMasterMkLst>
          <pc:docMk/>
          <pc:sldMasterMk cId="1816027862" sldId="2147483663"/>
        </pc:sldMasterMkLst>
        <pc:sldLayoutChg chg="addSp">
          <pc:chgData name="Bertus Boer" userId="dd0b548e-2051-480b-b45a-733b835a31bc" providerId="ADAL" clId="{462AC014-B4BB-47B0-81E5-D91E1DE7B4BB}" dt="2020-11-24T15:02:47.152" v="2"/>
          <pc:sldLayoutMkLst>
            <pc:docMk/>
            <pc:sldMasterMk cId="1816027862" sldId="2147483663"/>
            <pc:sldLayoutMk cId="667121288" sldId="2147483664"/>
          </pc:sldLayoutMkLst>
          <pc:spChg chg="add">
            <ac:chgData name="Bertus Boer" userId="dd0b548e-2051-480b-b45a-733b835a31bc" providerId="ADAL" clId="{462AC014-B4BB-47B0-81E5-D91E1DE7B4BB}" dt="2020-11-24T15:02:47.152" v="2"/>
            <ac:spMkLst>
              <pc:docMk/>
              <pc:sldMasterMk cId="1816027862" sldId="2147483663"/>
              <pc:sldLayoutMk cId="667121288" sldId="2147483664"/>
              <ac:spMk id="7" creationId="{9FC3D06B-41AA-458E-9805-DBF4D6671D0F}"/>
            </ac:spMkLst>
          </pc:spChg>
          <pc:picChg chg="add">
            <ac:chgData name="Bertus Boer" userId="dd0b548e-2051-480b-b45a-733b835a31bc" providerId="ADAL" clId="{462AC014-B4BB-47B0-81E5-D91E1DE7B4BB}" dt="2020-11-24T15:02:47.152" v="2"/>
            <ac:picMkLst>
              <pc:docMk/>
              <pc:sldMasterMk cId="1816027862" sldId="2147483663"/>
              <pc:sldLayoutMk cId="667121288" sldId="2147483664"/>
              <ac:picMk id="8" creationId="{6C3447FF-A804-47B9-9DD6-0D7F1DE005D6}"/>
            </ac:picMkLst>
          </pc:picChg>
        </pc:sldLayoutChg>
        <pc:sldLayoutChg chg="addSp">
          <pc:chgData name="Bertus Boer" userId="dd0b548e-2051-480b-b45a-733b835a31bc" providerId="ADAL" clId="{462AC014-B4BB-47B0-81E5-D91E1DE7B4BB}" dt="2020-11-24T15:02:47.152" v="2"/>
          <pc:sldLayoutMkLst>
            <pc:docMk/>
            <pc:sldMasterMk cId="1816027862" sldId="2147483663"/>
            <pc:sldLayoutMk cId="4057155630" sldId="2147483665"/>
          </pc:sldLayoutMkLst>
          <pc:cxnChg chg="add">
            <ac:chgData name="Bertus Boer" userId="dd0b548e-2051-480b-b45a-733b835a31bc" providerId="ADAL" clId="{462AC014-B4BB-47B0-81E5-D91E1DE7B4BB}" dt="2020-11-24T15:02:47.152" v="2"/>
            <ac:cxnSpMkLst>
              <pc:docMk/>
              <pc:sldMasterMk cId="1816027862" sldId="2147483663"/>
              <pc:sldLayoutMk cId="4057155630" sldId="2147483665"/>
              <ac:cxnSpMk id="7" creationId="{56FDF285-DAD3-4D90-ADE0-5BE90563AD0F}"/>
            </ac:cxnSpMkLst>
          </pc:cxnChg>
        </pc:sldLayoutChg>
        <pc:sldLayoutChg chg="addSp">
          <pc:chgData name="Bertus Boer" userId="dd0b548e-2051-480b-b45a-733b835a31bc" providerId="ADAL" clId="{462AC014-B4BB-47B0-81E5-D91E1DE7B4BB}" dt="2020-11-24T15:02:47.152" v="2"/>
          <pc:sldLayoutMkLst>
            <pc:docMk/>
            <pc:sldMasterMk cId="1816027862" sldId="2147483663"/>
            <pc:sldLayoutMk cId="504883298" sldId="2147483667"/>
          </pc:sldLayoutMkLst>
          <pc:cxnChg chg="add">
            <ac:chgData name="Bertus Boer" userId="dd0b548e-2051-480b-b45a-733b835a31bc" providerId="ADAL" clId="{462AC014-B4BB-47B0-81E5-D91E1DE7B4BB}" dt="2020-11-24T15:02:47.152" v="2"/>
            <ac:cxnSpMkLst>
              <pc:docMk/>
              <pc:sldMasterMk cId="1816027862" sldId="2147483663"/>
              <pc:sldLayoutMk cId="504883298" sldId="2147483667"/>
              <ac:cxnSpMk id="8" creationId="{7BF4F1B7-D45D-4DF6-AEBC-BEF71912404C}"/>
            </ac:cxnSpMkLst>
          </pc:cxnChg>
        </pc:sldLayoutChg>
        <pc:sldLayoutChg chg="addSp">
          <pc:chgData name="Bertus Boer" userId="dd0b548e-2051-480b-b45a-733b835a31bc" providerId="ADAL" clId="{462AC014-B4BB-47B0-81E5-D91E1DE7B4BB}" dt="2020-11-24T15:02:47.152" v="2"/>
          <pc:sldLayoutMkLst>
            <pc:docMk/>
            <pc:sldMasterMk cId="1816027862" sldId="2147483663"/>
            <pc:sldLayoutMk cId="1140346135" sldId="2147483668"/>
          </pc:sldLayoutMkLst>
          <pc:cxnChg chg="add">
            <ac:chgData name="Bertus Boer" userId="dd0b548e-2051-480b-b45a-733b835a31bc" providerId="ADAL" clId="{462AC014-B4BB-47B0-81E5-D91E1DE7B4BB}" dt="2020-11-24T15:02:47.152" v="2"/>
            <ac:cxnSpMkLst>
              <pc:docMk/>
              <pc:sldMasterMk cId="1816027862" sldId="2147483663"/>
              <pc:sldLayoutMk cId="1140346135" sldId="2147483668"/>
              <ac:cxnSpMk id="10" creationId="{C7B68F7B-32DA-45D8-84F1-DD4AA2D9E03E}"/>
            </ac:cxnSpMkLst>
          </pc:cxn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AF3EE8-14A6-482C-BF52-94F5C632125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nl-NL"/>
        </a:p>
      </dgm:t>
    </dgm:pt>
    <dgm:pt modelId="{F7008E47-DFFA-4881-AF33-550F8F5F992E}">
      <dgm:prSet phldrT="[Tekst]"/>
      <dgm:spPr/>
      <dgm:t>
        <a:bodyPr/>
        <a:lstStyle/>
        <a:p>
          <a:r>
            <a:rPr lang="nl-NL" dirty="0"/>
            <a:t>herbiciden</a:t>
          </a:r>
        </a:p>
      </dgm:t>
    </dgm:pt>
    <dgm:pt modelId="{E11DA8D7-70E8-450B-A16A-6BA523BE7FFE}" type="parTrans" cxnId="{D248D217-AF23-4ABF-9B2B-1285763AED02}">
      <dgm:prSet/>
      <dgm:spPr/>
      <dgm:t>
        <a:bodyPr/>
        <a:lstStyle/>
        <a:p>
          <a:endParaRPr lang="nl-NL"/>
        </a:p>
      </dgm:t>
    </dgm:pt>
    <dgm:pt modelId="{56123D95-F075-4FEC-849E-711A2B25C6DF}" type="sibTrans" cxnId="{D248D217-AF23-4ABF-9B2B-1285763AED02}">
      <dgm:prSet/>
      <dgm:spPr/>
      <dgm:t>
        <a:bodyPr/>
        <a:lstStyle/>
        <a:p>
          <a:endParaRPr lang="nl-NL"/>
        </a:p>
      </dgm:t>
    </dgm:pt>
    <dgm:pt modelId="{593D525E-8970-4270-A0FB-2704E025EB81}">
      <dgm:prSet phldrT="[Tekst]"/>
      <dgm:spPr/>
      <dgm:t>
        <a:bodyPr/>
        <a:lstStyle/>
        <a:p>
          <a:r>
            <a:rPr lang="nl-NL" dirty="0"/>
            <a:t>bodemherbiciden</a:t>
          </a:r>
        </a:p>
      </dgm:t>
    </dgm:pt>
    <dgm:pt modelId="{591B37CD-6076-4491-9FA0-9826D101CAFB}" type="parTrans" cxnId="{4664407D-95F5-47BB-87DD-9C465CB3F797}">
      <dgm:prSet/>
      <dgm:spPr/>
      <dgm:t>
        <a:bodyPr/>
        <a:lstStyle/>
        <a:p>
          <a:endParaRPr lang="nl-NL"/>
        </a:p>
      </dgm:t>
    </dgm:pt>
    <dgm:pt modelId="{88BAB2D9-7574-4EE3-93D7-BA3E302333E2}" type="sibTrans" cxnId="{4664407D-95F5-47BB-87DD-9C465CB3F797}">
      <dgm:prSet/>
      <dgm:spPr/>
      <dgm:t>
        <a:bodyPr/>
        <a:lstStyle/>
        <a:p>
          <a:endParaRPr lang="nl-NL"/>
        </a:p>
      </dgm:t>
    </dgm:pt>
    <dgm:pt modelId="{EC196BFE-F448-4DA6-8600-77990D4F622F}">
      <dgm:prSet phldrT="[Tekst]"/>
      <dgm:spPr/>
      <dgm:t>
        <a:bodyPr/>
        <a:lstStyle/>
        <a:p>
          <a:r>
            <a:rPr lang="nl-NL" dirty="0"/>
            <a:t>bladherbiciden</a:t>
          </a:r>
        </a:p>
        <a:p>
          <a:r>
            <a:rPr lang="nl-NL" dirty="0"/>
            <a:t>systemisch </a:t>
          </a:r>
        </a:p>
      </dgm:t>
    </dgm:pt>
    <dgm:pt modelId="{8A7F1B7C-1F1F-4C64-9CBD-73C11F54EE1C}" type="parTrans" cxnId="{A63DD417-9F3D-43EC-A8F8-C8C17CB15E56}">
      <dgm:prSet/>
      <dgm:spPr/>
      <dgm:t>
        <a:bodyPr/>
        <a:lstStyle/>
        <a:p>
          <a:endParaRPr lang="nl-NL"/>
        </a:p>
      </dgm:t>
    </dgm:pt>
    <dgm:pt modelId="{F3D22B6B-1DA1-4ECE-B876-26C96FD86443}" type="sibTrans" cxnId="{A63DD417-9F3D-43EC-A8F8-C8C17CB15E56}">
      <dgm:prSet/>
      <dgm:spPr/>
      <dgm:t>
        <a:bodyPr/>
        <a:lstStyle/>
        <a:p>
          <a:endParaRPr lang="nl-NL"/>
        </a:p>
      </dgm:t>
    </dgm:pt>
    <dgm:pt modelId="{A75AA490-BD09-4E7F-BD38-1E6EB233B645}">
      <dgm:prSet phldrT="[Tekst]"/>
      <dgm:spPr/>
      <dgm:t>
        <a:bodyPr/>
        <a:lstStyle/>
        <a:p>
          <a:r>
            <a:rPr lang="nl-NL" dirty="0"/>
            <a:t>insecticiden</a:t>
          </a:r>
        </a:p>
      </dgm:t>
    </dgm:pt>
    <dgm:pt modelId="{FA6B1FF3-7FD3-4EBA-B6A9-CA1A0080D0EC}" type="parTrans" cxnId="{9F3DA2C9-DE19-48E0-AD52-682777D0D652}">
      <dgm:prSet/>
      <dgm:spPr/>
      <dgm:t>
        <a:bodyPr/>
        <a:lstStyle/>
        <a:p>
          <a:endParaRPr lang="nl-NL"/>
        </a:p>
      </dgm:t>
    </dgm:pt>
    <dgm:pt modelId="{9F5CDB24-54C6-4385-ACB9-A1012CFB9494}" type="sibTrans" cxnId="{9F3DA2C9-DE19-48E0-AD52-682777D0D652}">
      <dgm:prSet/>
      <dgm:spPr/>
      <dgm:t>
        <a:bodyPr/>
        <a:lstStyle/>
        <a:p>
          <a:endParaRPr lang="nl-NL"/>
        </a:p>
      </dgm:t>
    </dgm:pt>
    <dgm:pt modelId="{D402CBDB-D5BE-49FE-A863-E18F6E142128}">
      <dgm:prSet phldrT="[Tekst]"/>
      <dgm:spPr/>
      <dgm:t>
        <a:bodyPr/>
        <a:lstStyle/>
        <a:p>
          <a:r>
            <a:rPr lang="nl-NL" dirty="0"/>
            <a:t>zaadcoating</a:t>
          </a:r>
        </a:p>
      </dgm:t>
    </dgm:pt>
    <dgm:pt modelId="{589026A3-344F-4221-88BA-4502AC6B542E}" type="parTrans" cxnId="{1F93BC67-E8C5-476E-9166-1ACB92F4D1D1}">
      <dgm:prSet/>
      <dgm:spPr/>
      <dgm:t>
        <a:bodyPr/>
        <a:lstStyle/>
        <a:p>
          <a:endParaRPr lang="nl-NL"/>
        </a:p>
      </dgm:t>
    </dgm:pt>
    <dgm:pt modelId="{8B8532B1-B91B-450B-9109-06C8C3E910F4}" type="sibTrans" cxnId="{1F93BC67-E8C5-476E-9166-1ACB92F4D1D1}">
      <dgm:prSet/>
      <dgm:spPr/>
      <dgm:t>
        <a:bodyPr/>
        <a:lstStyle/>
        <a:p>
          <a:endParaRPr lang="nl-NL"/>
        </a:p>
      </dgm:t>
    </dgm:pt>
    <dgm:pt modelId="{100A5E4C-75F9-49F9-B12E-50F190DC82E4}">
      <dgm:prSet phldrT="[Tekst]"/>
      <dgm:spPr/>
      <dgm:t>
        <a:bodyPr/>
        <a:lstStyle/>
        <a:p>
          <a:r>
            <a:rPr lang="nl-NL" dirty="0"/>
            <a:t>insecticiden contact</a:t>
          </a:r>
        </a:p>
      </dgm:t>
    </dgm:pt>
    <dgm:pt modelId="{F89F8DBE-4FCB-4558-B75A-BDC12366458D}" type="parTrans" cxnId="{2CBB451D-C2AD-4F4A-BB1A-481D84FD387B}">
      <dgm:prSet/>
      <dgm:spPr/>
      <dgm:t>
        <a:bodyPr/>
        <a:lstStyle/>
        <a:p>
          <a:endParaRPr lang="nl-NL"/>
        </a:p>
      </dgm:t>
    </dgm:pt>
    <dgm:pt modelId="{455FD8CC-162E-49A3-B284-3DCC08218AB2}" type="sibTrans" cxnId="{2CBB451D-C2AD-4F4A-BB1A-481D84FD387B}">
      <dgm:prSet/>
      <dgm:spPr/>
      <dgm:t>
        <a:bodyPr/>
        <a:lstStyle/>
        <a:p>
          <a:endParaRPr lang="nl-NL"/>
        </a:p>
      </dgm:t>
    </dgm:pt>
    <dgm:pt modelId="{0DEA2BF4-CE48-4BB8-9845-137C8C4E992C}">
      <dgm:prSet phldrT="[Tekst]"/>
      <dgm:spPr/>
      <dgm:t>
        <a:bodyPr/>
        <a:lstStyle/>
        <a:p>
          <a:r>
            <a:rPr lang="nl-NL" dirty="0"/>
            <a:t>fungiciden</a:t>
          </a:r>
        </a:p>
      </dgm:t>
    </dgm:pt>
    <dgm:pt modelId="{4FDBA486-4649-43DF-9969-59F6122AEE0F}" type="parTrans" cxnId="{AADF2F7D-D631-420B-873A-D69C562C78B7}">
      <dgm:prSet/>
      <dgm:spPr/>
      <dgm:t>
        <a:bodyPr/>
        <a:lstStyle/>
        <a:p>
          <a:endParaRPr lang="nl-NL"/>
        </a:p>
      </dgm:t>
    </dgm:pt>
    <dgm:pt modelId="{33540BA0-2DF8-4439-A27E-044E4DF608A0}" type="sibTrans" cxnId="{AADF2F7D-D631-420B-873A-D69C562C78B7}">
      <dgm:prSet/>
      <dgm:spPr/>
      <dgm:t>
        <a:bodyPr/>
        <a:lstStyle/>
        <a:p>
          <a:endParaRPr lang="nl-NL"/>
        </a:p>
      </dgm:t>
    </dgm:pt>
    <dgm:pt modelId="{7833D171-4D01-4CEE-9E01-D935892A199B}">
      <dgm:prSet phldrT="[Tekst]"/>
      <dgm:spPr/>
      <dgm:t>
        <a:bodyPr/>
        <a:lstStyle/>
        <a:p>
          <a:r>
            <a:rPr lang="nl-NL" dirty="0"/>
            <a:t>zaadcoating</a:t>
          </a:r>
        </a:p>
      </dgm:t>
    </dgm:pt>
    <dgm:pt modelId="{3DF32D5A-8DAB-4A84-9638-610F0F61F71E}" type="parTrans" cxnId="{2EF10460-238C-4D4B-B339-9F42D922EB45}">
      <dgm:prSet/>
      <dgm:spPr/>
      <dgm:t>
        <a:bodyPr/>
        <a:lstStyle/>
        <a:p>
          <a:endParaRPr lang="nl-NL"/>
        </a:p>
      </dgm:t>
    </dgm:pt>
    <dgm:pt modelId="{B6432704-9989-4DAE-A63F-DA4BD972D7D0}" type="sibTrans" cxnId="{2EF10460-238C-4D4B-B339-9F42D922EB45}">
      <dgm:prSet/>
      <dgm:spPr/>
      <dgm:t>
        <a:bodyPr/>
        <a:lstStyle/>
        <a:p>
          <a:endParaRPr lang="nl-NL"/>
        </a:p>
      </dgm:t>
    </dgm:pt>
    <dgm:pt modelId="{38735F8E-3120-4935-A4F0-1475AA1A5112}">
      <dgm:prSet phldrT="[Tekst]"/>
      <dgm:spPr/>
      <dgm:t>
        <a:bodyPr/>
        <a:lstStyle/>
        <a:p>
          <a:r>
            <a:rPr lang="nl-NL" dirty="0"/>
            <a:t>bedekkingsfungiciden</a:t>
          </a:r>
        </a:p>
      </dgm:t>
    </dgm:pt>
    <dgm:pt modelId="{243FAB9D-FD44-4288-B762-C279A3267C99}" type="parTrans" cxnId="{9A4E88D8-DD29-461F-9A7A-8B309DAAD9AF}">
      <dgm:prSet/>
      <dgm:spPr/>
      <dgm:t>
        <a:bodyPr/>
        <a:lstStyle/>
        <a:p>
          <a:endParaRPr lang="nl-NL"/>
        </a:p>
      </dgm:t>
    </dgm:pt>
    <dgm:pt modelId="{47B3D60D-15CF-43BB-ADD0-25A733BF8992}" type="sibTrans" cxnId="{9A4E88D8-DD29-461F-9A7A-8B309DAAD9AF}">
      <dgm:prSet/>
      <dgm:spPr/>
      <dgm:t>
        <a:bodyPr/>
        <a:lstStyle/>
        <a:p>
          <a:endParaRPr lang="nl-NL"/>
        </a:p>
      </dgm:t>
    </dgm:pt>
    <dgm:pt modelId="{0DA43BC1-AE51-4D87-A1AF-04AEAEF3479B}">
      <dgm:prSet/>
      <dgm:spPr/>
      <dgm:t>
        <a:bodyPr/>
        <a:lstStyle/>
        <a:p>
          <a:r>
            <a:rPr lang="nl-NL" dirty="0"/>
            <a:t>bladherbiciden </a:t>
          </a:r>
        </a:p>
        <a:p>
          <a:r>
            <a:rPr lang="nl-NL" dirty="0"/>
            <a:t>contact</a:t>
          </a:r>
        </a:p>
      </dgm:t>
    </dgm:pt>
    <dgm:pt modelId="{1A603A72-1F7C-48DE-9161-C2F55036C15C}" type="parTrans" cxnId="{61758DF1-0934-4E9F-9DD1-4BA40D8CA769}">
      <dgm:prSet/>
      <dgm:spPr/>
      <dgm:t>
        <a:bodyPr/>
        <a:lstStyle/>
        <a:p>
          <a:endParaRPr lang="nl-NL"/>
        </a:p>
      </dgm:t>
    </dgm:pt>
    <dgm:pt modelId="{DD8C0BF0-9BC7-4A9E-87E4-3967653B2997}" type="sibTrans" cxnId="{61758DF1-0934-4E9F-9DD1-4BA40D8CA769}">
      <dgm:prSet/>
      <dgm:spPr/>
      <dgm:t>
        <a:bodyPr/>
        <a:lstStyle/>
        <a:p>
          <a:endParaRPr lang="nl-NL"/>
        </a:p>
      </dgm:t>
    </dgm:pt>
    <dgm:pt modelId="{4230E725-DE42-4CA6-964D-5546F8CA3CA8}">
      <dgm:prSet/>
      <dgm:spPr/>
      <dgm:t>
        <a:bodyPr/>
        <a:lstStyle/>
        <a:p>
          <a:r>
            <a:rPr lang="nl-NL" dirty="0"/>
            <a:t>insecticiden systemisch</a:t>
          </a:r>
        </a:p>
      </dgm:t>
    </dgm:pt>
    <dgm:pt modelId="{AFAA4239-DBC9-4D44-8AD5-3B4AAFA2BA01}" type="parTrans" cxnId="{322B17DF-96F9-4027-B154-6BBF8FE1902C}">
      <dgm:prSet/>
      <dgm:spPr/>
      <dgm:t>
        <a:bodyPr/>
        <a:lstStyle/>
        <a:p>
          <a:endParaRPr lang="nl-NL"/>
        </a:p>
      </dgm:t>
    </dgm:pt>
    <dgm:pt modelId="{C10DE7B0-F77A-4F57-9894-6F9A9931B11E}" type="sibTrans" cxnId="{322B17DF-96F9-4027-B154-6BBF8FE1902C}">
      <dgm:prSet/>
      <dgm:spPr/>
      <dgm:t>
        <a:bodyPr/>
        <a:lstStyle/>
        <a:p>
          <a:endParaRPr lang="nl-NL"/>
        </a:p>
      </dgm:t>
    </dgm:pt>
    <dgm:pt modelId="{045F130E-8FC0-4D7D-816D-FCB973D3A3B4}">
      <dgm:prSet/>
      <dgm:spPr/>
      <dgm:t>
        <a:bodyPr/>
        <a:lstStyle/>
        <a:p>
          <a:r>
            <a:rPr lang="nl-NL" dirty="0"/>
            <a:t>fungiciden systemisch</a:t>
          </a:r>
        </a:p>
      </dgm:t>
    </dgm:pt>
    <dgm:pt modelId="{439C6393-0E1D-4AA9-A9DC-D9D674BB9826}" type="parTrans" cxnId="{A66192F7-0D3E-4916-8982-09D897523EC1}">
      <dgm:prSet/>
      <dgm:spPr/>
      <dgm:t>
        <a:bodyPr/>
        <a:lstStyle/>
        <a:p>
          <a:endParaRPr lang="nl-NL"/>
        </a:p>
      </dgm:t>
    </dgm:pt>
    <dgm:pt modelId="{113AC13D-AF39-495E-AEE8-1140BA9F3A9D}" type="sibTrans" cxnId="{A66192F7-0D3E-4916-8982-09D897523EC1}">
      <dgm:prSet/>
      <dgm:spPr/>
      <dgm:t>
        <a:bodyPr/>
        <a:lstStyle/>
        <a:p>
          <a:endParaRPr lang="nl-NL"/>
        </a:p>
      </dgm:t>
    </dgm:pt>
    <dgm:pt modelId="{604A1B3C-B121-4464-A905-419D8DD6E4FB}" type="pres">
      <dgm:prSet presAssocID="{40AF3EE8-14A6-482C-BF52-94F5C6321255}" presName="theList" presStyleCnt="0">
        <dgm:presLayoutVars>
          <dgm:dir/>
          <dgm:animLvl val="lvl"/>
          <dgm:resizeHandles val="exact"/>
        </dgm:presLayoutVars>
      </dgm:prSet>
      <dgm:spPr/>
      <dgm:t>
        <a:bodyPr/>
        <a:lstStyle/>
        <a:p>
          <a:endParaRPr lang="nl-NL"/>
        </a:p>
      </dgm:t>
    </dgm:pt>
    <dgm:pt modelId="{EEEEF9AE-411C-4517-B9A7-5483A882130C}" type="pres">
      <dgm:prSet presAssocID="{F7008E47-DFFA-4881-AF33-550F8F5F992E}" presName="compNode" presStyleCnt="0"/>
      <dgm:spPr/>
    </dgm:pt>
    <dgm:pt modelId="{9DBBA2A4-5E4B-4675-BA88-17D030B7C376}" type="pres">
      <dgm:prSet presAssocID="{F7008E47-DFFA-4881-AF33-550F8F5F992E}" presName="aNode" presStyleLbl="bgShp" presStyleIdx="0" presStyleCnt="3"/>
      <dgm:spPr/>
      <dgm:t>
        <a:bodyPr/>
        <a:lstStyle/>
        <a:p>
          <a:endParaRPr lang="nl-NL"/>
        </a:p>
      </dgm:t>
    </dgm:pt>
    <dgm:pt modelId="{B0E92A7F-1384-47A8-ADB4-F067CA253FDB}" type="pres">
      <dgm:prSet presAssocID="{F7008E47-DFFA-4881-AF33-550F8F5F992E}" presName="textNode" presStyleLbl="bgShp" presStyleIdx="0" presStyleCnt="3"/>
      <dgm:spPr/>
      <dgm:t>
        <a:bodyPr/>
        <a:lstStyle/>
        <a:p>
          <a:endParaRPr lang="nl-NL"/>
        </a:p>
      </dgm:t>
    </dgm:pt>
    <dgm:pt modelId="{9164BFBE-978A-4F2D-AECE-9CC6DF5659E0}" type="pres">
      <dgm:prSet presAssocID="{F7008E47-DFFA-4881-AF33-550F8F5F992E}" presName="compChildNode" presStyleCnt="0"/>
      <dgm:spPr/>
    </dgm:pt>
    <dgm:pt modelId="{0F3411A2-64A9-43AA-AF07-19BEBD4C701E}" type="pres">
      <dgm:prSet presAssocID="{F7008E47-DFFA-4881-AF33-550F8F5F992E}" presName="theInnerList" presStyleCnt="0"/>
      <dgm:spPr/>
    </dgm:pt>
    <dgm:pt modelId="{19714CDF-A758-41B7-A141-6E868BDBFFE9}" type="pres">
      <dgm:prSet presAssocID="{593D525E-8970-4270-A0FB-2704E025EB81}" presName="childNode" presStyleLbl="node1" presStyleIdx="0" presStyleCnt="9">
        <dgm:presLayoutVars>
          <dgm:bulletEnabled val="1"/>
        </dgm:presLayoutVars>
      </dgm:prSet>
      <dgm:spPr/>
      <dgm:t>
        <a:bodyPr/>
        <a:lstStyle/>
        <a:p>
          <a:endParaRPr lang="nl-NL"/>
        </a:p>
      </dgm:t>
    </dgm:pt>
    <dgm:pt modelId="{5C570320-F12D-4DEA-BE39-9477A358C27B}" type="pres">
      <dgm:prSet presAssocID="{593D525E-8970-4270-A0FB-2704E025EB81}" presName="aSpace2" presStyleCnt="0"/>
      <dgm:spPr/>
    </dgm:pt>
    <dgm:pt modelId="{76F6AB32-99F5-4D1B-97E7-ABF8C1259BC8}" type="pres">
      <dgm:prSet presAssocID="{EC196BFE-F448-4DA6-8600-77990D4F622F}" presName="childNode" presStyleLbl="node1" presStyleIdx="1" presStyleCnt="9">
        <dgm:presLayoutVars>
          <dgm:bulletEnabled val="1"/>
        </dgm:presLayoutVars>
      </dgm:prSet>
      <dgm:spPr/>
      <dgm:t>
        <a:bodyPr/>
        <a:lstStyle/>
        <a:p>
          <a:endParaRPr lang="nl-NL"/>
        </a:p>
      </dgm:t>
    </dgm:pt>
    <dgm:pt modelId="{5910DE53-776F-47B2-B3AD-BA8229EF98E2}" type="pres">
      <dgm:prSet presAssocID="{EC196BFE-F448-4DA6-8600-77990D4F622F}" presName="aSpace2" presStyleCnt="0"/>
      <dgm:spPr/>
    </dgm:pt>
    <dgm:pt modelId="{638AB1F1-85DE-4729-9C03-E14DCCF93280}" type="pres">
      <dgm:prSet presAssocID="{0DA43BC1-AE51-4D87-A1AF-04AEAEF3479B}" presName="childNode" presStyleLbl="node1" presStyleIdx="2" presStyleCnt="9">
        <dgm:presLayoutVars>
          <dgm:bulletEnabled val="1"/>
        </dgm:presLayoutVars>
      </dgm:prSet>
      <dgm:spPr/>
      <dgm:t>
        <a:bodyPr/>
        <a:lstStyle/>
        <a:p>
          <a:endParaRPr lang="nl-NL"/>
        </a:p>
      </dgm:t>
    </dgm:pt>
    <dgm:pt modelId="{3E32CC6E-7938-43C4-B47A-DE535D3466E5}" type="pres">
      <dgm:prSet presAssocID="{F7008E47-DFFA-4881-AF33-550F8F5F992E}" presName="aSpace" presStyleCnt="0"/>
      <dgm:spPr/>
    </dgm:pt>
    <dgm:pt modelId="{68612866-89FF-47A3-B202-13D5EF371D86}" type="pres">
      <dgm:prSet presAssocID="{A75AA490-BD09-4E7F-BD38-1E6EB233B645}" presName="compNode" presStyleCnt="0"/>
      <dgm:spPr/>
    </dgm:pt>
    <dgm:pt modelId="{2268A59F-B8C7-4C72-A031-D30EABAA82ED}" type="pres">
      <dgm:prSet presAssocID="{A75AA490-BD09-4E7F-BD38-1E6EB233B645}" presName="aNode" presStyleLbl="bgShp" presStyleIdx="1" presStyleCnt="3"/>
      <dgm:spPr/>
      <dgm:t>
        <a:bodyPr/>
        <a:lstStyle/>
        <a:p>
          <a:endParaRPr lang="nl-NL"/>
        </a:p>
      </dgm:t>
    </dgm:pt>
    <dgm:pt modelId="{0C007DAB-8D95-4E25-8A28-246B237D65ED}" type="pres">
      <dgm:prSet presAssocID="{A75AA490-BD09-4E7F-BD38-1E6EB233B645}" presName="textNode" presStyleLbl="bgShp" presStyleIdx="1" presStyleCnt="3"/>
      <dgm:spPr/>
      <dgm:t>
        <a:bodyPr/>
        <a:lstStyle/>
        <a:p>
          <a:endParaRPr lang="nl-NL"/>
        </a:p>
      </dgm:t>
    </dgm:pt>
    <dgm:pt modelId="{9F0B1152-D875-4F24-A9A9-C1D0505C73FA}" type="pres">
      <dgm:prSet presAssocID="{A75AA490-BD09-4E7F-BD38-1E6EB233B645}" presName="compChildNode" presStyleCnt="0"/>
      <dgm:spPr/>
    </dgm:pt>
    <dgm:pt modelId="{E93E42BE-7318-4864-8111-ABD3833A1EC9}" type="pres">
      <dgm:prSet presAssocID="{A75AA490-BD09-4E7F-BD38-1E6EB233B645}" presName="theInnerList" presStyleCnt="0"/>
      <dgm:spPr/>
    </dgm:pt>
    <dgm:pt modelId="{06D1598F-4C39-437F-BEF1-26AB93B66E17}" type="pres">
      <dgm:prSet presAssocID="{D402CBDB-D5BE-49FE-A863-E18F6E142128}" presName="childNode" presStyleLbl="node1" presStyleIdx="3" presStyleCnt="9">
        <dgm:presLayoutVars>
          <dgm:bulletEnabled val="1"/>
        </dgm:presLayoutVars>
      </dgm:prSet>
      <dgm:spPr/>
      <dgm:t>
        <a:bodyPr/>
        <a:lstStyle/>
        <a:p>
          <a:endParaRPr lang="nl-NL"/>
        </a:p>
      </dgm:t>
    </dgm:pt>
    <dgm:pt modelId="{2F090778-92C4-459B-9D47-F3A53D1D4344}" type="pres">
      <dgm:prSet presAssocID="{D402CBDB-D5BE-49FE-A863-E18F6E142128}" presName="aSpace2" presStyleCnt="0"/>
      <dgm:spPr/>
    </dgm:pt>
    <dgm:pt modelId="{C3CF2B6B-291A-4A83-98A9-86C44457C894}" type="pres">
      <dgm:prSet presAssocID="{4230E725-DE42-4CA6-964D-5546F8CA3CA8}" presName="childNode" presStyleLbl="node1" presStyleIdx="4" presStyleCnt="9">
        <dgm:presLayoutVars>
          <dgm:bulletEnabled val="1"/>
        </dgm:presLayoutVars>
      </dgm:prSet>
      <dgm:spPr/>
      <dgm:t>
        <a:bodyPr/>
        <a:lstStyle/>
        <a:p>
          <a:endParaRPr lang="nl-NL"/>
        </a:p>
      </dgm:t>
    </dgm:pt>
    <dgm:pt modelId="{3FD523A1-E804-4146-99A9-409DF24CE2D2}" type="pres">
      <dgm:prSet presAssocID="{4230E725-DE42-4CA6-964D-5546F8CA3CA8}" presName="aSpace2" presStyleCnt="0"/>
      <dgm:spPr/>
    </dgm:pt>
    <dgm:pt modelId="{2DFCDC8E-EC7F-4A49-90D9-A99EC9867BB6}" type="pres">
      <dgm:prSet presAssocID="{100A5E4C-75F9-49F9-B12E-50F190DC82E4}" presName="childNode" presStyleLbl="node1" presStyleIdx="5" presStyleCnt="9">
        <dgm:presLayoutVars>
          <dgm:bulletEnabled val="1"/>
        </dgm:presLayoutVars>
      </dgm:prSet>
      <dgm:spPr/>
      <dgm:t>
        <a:bodyPr/>
        <a:lstStyle/>
        <a:p>
          <a:endParaRPr lang="nl-NL"/>
        </a:p>
      </dgm:t>
    </dgm:pt>
    <dgm:pt modelId="{B9B8F4E9-7B91-4160-BDDC-59E9583FDD41}" type="pres">
      <dgm:prSet presAssocID="{A75AA490-BD09-4E7F-BD38-1E6EB233B645}" presName="aSpace" presStyleCnt="0"/>
      <dgm:spPr/>
    </dgm:pt>
    <dgm:pt modelId="{79CE20D8-AED4-4B89-A3D4-28DD4F038A4C}" type="pres">
      <dgm:prSet presAssocID="{0DEA2BF4-CE48-4BB8-9845-137C8C4E992C}" presName="compNode" presStyleCnt="0"/>
      <dgm:spPr/>
    </dgm:pt>
    <dgm:pt modelId="{3CB3C001-D0BD-46D3-A3D9-9FD29B3EF740}" type="pres">
      <dgm:prSet presAssocID="{0DEA2BF4-CE48-4BB8-9845-137C8C4E992C}" presName="aNode" presStyleLbl="bgShp" presStyleIdx="2" presStyleCnt="3"/>
      <dgm:spPr/>
      <dgm:t>
        <a:bodyPr/>
        <a:lstStyle/>
        <a:p>
          <a:endParaRPr lang="nl-NL"/>
        </a:p>
      </dgm:t>
    </dgm:pt>
    <dgm:pt modelId="{BEA1EB42-3B66-4908-8D22-5B259C352DC3}" type="pres">
      <dgm:prSet presAssocID="{0DEA2BF4-CE48-4BB8-9845-137C8C4E992C}" presName="textNode" presStyleLbl="bgShp" presStyleIdx="2" presStyleCnt="3"/>
      <dgm:spPr/>
      <dgm:t>
        <a:bodyPr/>
        <a:lstStyle/>
        <a:p>
          <a:endParaRPr lang="nl-NL"/>
        </a:p>
      </dgm:t>
    </dgm:pt>
    <dgm:pt modelId="{F0EB2010-F6C8-4DB4-AE93-28604B2323EA}" type="pres">
      <dgm:prSet presAssocID="{0DEA2BF4-CE48-4BB8-9845-137C8C4E992C}" presName="compChildNode" presStyleCnt="0"/>
      <dgm:spPr/>
    </dgm:pt>
    <dgm:pt modelId="{5D27C74E-5CAD-45CF-98BB-702E54028C7B}" type="pres">
      <dgm:prSet presAssocID="{0DEA2BF4-CE48-4BB8-9845-137C8C4E992C}" presName="theInnerList" presStyleCnt="0"/>
      <dgm:spPr/>
    </dgm:pt>
    <dgm:pt modelId="{F4B466CB-FD69-4037-BD2A-5E1CFD3D253F}" type="pres">
      <dgm:prSet presAssocID="{7833D171-4D01-4CEE-9E01-D935892A199B}" presName="childNode" presStyleLbl="node1" presStyleIdx="6" presStyleCnt="9">
        <dgm:presLayoutVars>
          <dgm:bulletEnabled val="1"/>
        </dgm:presLayoutVars>
      </dgm:prSet>
      <dgm:spPr/>
      <dgm:t>
        <a:bodyPr/>
        <a:lstStyle/>
        <a:p>
          <a:endParaRPr lang="nl-NL"/>
        </a:p>
      </dgm:t>
    </dgm:pt>
    <dgm:pt modelId="{D745AF6D-9DA1-4EC3-95A3-2C4568FB5EA1}" type="pres">
      <dgm:prSet presAssocID="{7833D171-4D01-4CEE-9E01-D935892A199B}" presName="aSpace2" presStyleCnt="0"/>
      <dgm:spPr/>
    </dgm:pt>
    <dgm:pt modelId="{A4CED421-57F5-4B94-87A5-8E272CD0D8B8}" type="pres">
      <dgm:prSet presAssocID="{045F130E-8FC0-4D7D-816D-FCB973D3A3B4}" presName="childNode" presStyleLbl="node1" presStyleIdx="7" presStyleCnt="9">
        <dgm:presLayoutVars>
          <dgm:bulletEnabled val="1"/>
        </dgm:presLayoutVars>
      </dgm:prSet>
      <dgm:spPr/>
      <dgm:t>
        <a:bodyPr/>
        <a:lstStyle/>
        <a:p>
          <a:endParaRPr lang="nl-NL"/>
        </a:p>
      </dgm:t>
    </dgm:pt>
    <dgm:pt modelId="{ACEB014F-7722-4BA4-9C17-32478C87A728}" type="pres">
      <dgm:prSet presAssocID="{045F130E-8FC0-4D7D-816D-FCB973D3A3B4}" presName="aSpace2" presStyleCnt="0"/>
      <dgm:spPr/>
    </dgm:pt>
    <dgm:pt modelId="{68F76880-FF22-4CE9-B7A7-4DECED227D40}" type="pres">
      <dgm:prSet presAssocID="{38735F8E-3120-4935-A4F0-1475AA1A5112}" presName="childNode" presStyleLbl="node1" presStyleIdx="8" presStyleCnt="9">
        <dgm:presLayoutVars>
          <dgm:bulletEnabled val="1"/>
        </dgm:presLayoutVars>
      </dgm:prSet>
      <dgm:spPr/>
      <dgm:t>
        <a:bodyPr/>
        <a:lstStyle/>
        <a:p>
          <a:endParaRPr lang="nl-NL"/>
        </a:p>
      </dgm:t>
    </dgm:pt>
  </dgm:ptLst>
  <dgm:cxnLst>
    <dgm:cxn modelId="{2CBB451D-C2AD-4F4A-BB1A-481D84FD387B}" srcId="{A75AA490-BD09-4E7F-BD38-1E6EB233B645}" destId="{100A5E4C-75F9-49F9-B12E-50F190DC82E4}" srcOrd="2" destOrd="0" parTransId="{F89F8DBE-4FCB-4558-B75A-BDC12366458D}" sibTransId="{455FD8CC-162E-49A3-B284-3DCC08218AB2}"/>
    <dgm:cxn modelId="{F0A24B7D-A4CC-4F1A-9887-35729CC20F3B}" type="presOf" srcId="{D402CBDB-D5BE-49FE-A863-E18F6E142128}" destId="{06D1598F-4C39-437F-BEF1-26AB93B66E17}" srcOrd="0" destOrd="0" presId="urn:microsoft.com/office/officeart/2005/8/layout/lProcess2"/>
    <dgm:cxn modelId="{D248D217-AF23-4ABF-9B2B-1285763AED02}" srcId="{40AF3EE8-14A6-482C-BF52-94F5C6321255}" destId="{F7008E47-DFFA-4881-AF33-550F8F5F992E}" srcOrd="0" destOrd="0" parTransId="{E11DA8D7-70E8-450B-A16A-6BA523BE7FFE}" sibTransId="{56123D95-F075-4FEC-849E-711A2B25C6DF}"/>
    <dgm:cxn modelId="{5773C27C-A3AA-4FB9-A01F-4ADC949B27DC}" type="presOf" srcId="{593D525E-8970-4270-A0FB-2704E025EB81}" destId="{19714CDF-A758-41B7-A141-6E868BDBFFE9}" srcOrd="0" destOrd="0" presId="urn:microsoft.com/office/officeart/2005/8/layout/lProcess2"/>
    <dgm:cxn modelId="{FA79E439-E7D1-4A1B-86E9-2D1D2E57165E}" type="presOf" srcId="{100A5E4C-75F9-49F9-B12E-50F190DC82E4}" destId="{2DFCDC8E-EC7F-4A49-90D9-A99EC9867BB6}" srcOrd="0" destOrd="0" presId="urn:microsoft.com/office/officeart/2005/8/layout/lProcess2"/>
    <dgm:cxn modelId="{4058B14A-7CB0-4330-8083-420527981FE8}" type="presOf" srcId="{38735F8E-3120-4935-A4F0-1475AA1A5112}" destId="{68F76880-FF22-4CE9-B7A7-4DECED227D40}" srcOrd="0" destOrd="0" presId="urn:microsoft.com/office/officeart/2005/8/layout/lProcess2"/>
    <dgm:cxn modelId="{54692F7F-1FE3-44A7-B132-74CC4D057F96}" type="presOf" srcId="{A75AA490-BD09-4E7F-BD38-1E6EB233B645}" destId="{0C007DAB-8D95-4E25-8A28-246B237D65ED}" srcOrd="1" destOrd="0" presId="urn:microsoft.com/office/officeart/2005/8/layout/lProcess2"/>
    <dgm:cxn modelId="{4210E477-673D-469F-B59D-A1B2E7E4B23D}" type="presOf" srcId="{A75AA490-BD09-4E7F-BD38-1E6EB233B645}" destId="{2268A59F-B8C7-4C72-A031-D30EABAA82ED}" srcOrd="0" destOrd="0" presId="urn:microsoft.com/office/officeart/2005/8/layout/lProcess2"/>
    <dgm:cxn modelId="{64311ACA-6418-47BF-9902-BF6061737969}" type="presOf" srcId="{4230E725-DE42-4CA6-964D-5546F8CA3CA8}" destId="{C3CF2B6B-291A-4A83-98A9-86C44457C894}" srcOrd="0" destOrd="0" presId="urn:microsoft.com/office/officeart/2005/8/layout/lProcess2"/>
    <dgm:cxn modelId="{9F3DA2C9-DE19-48E0-AD52-682777D0D652}" srcId="{40AF3EE8-14A6-482C-BF52-94F5C6321255}" destId="{A75AA490-BD09-4E7F-BD38-1E6EB233B645}" srcOrd="1" destOrd="0" parTransId="{FA6B1FF3-7FD3-4EBA-B6A9-CA1A0080D0EC}" sibTransId="{9F5CDB24-54C6-4385-ACB9-A1012CFB9494}"/>
    <dgm:cxn modelId="{60498DFB-9892-4C6E-AD2C-908A83DAE5CC}" type="presOf" srcId="{045F130E-8FC0-4D7D-816D-FCB973D3A3B4}" destId="{A4CED421-57F5-4B94-87A5-8E272CD0D8B8}" srcOrd="0" destOrd="0" presId="urn:microsoft.com/office/officeart/2005/8/layout/lProcess2"/>
    <dgm:cxn modelId="{F62323CB-FEDF-44DA-AD51-006FF0BD442C}" type="presOf" srcId="{0DEA2BF4-CE48-4BB8-9845-137C8C4E992C}" destId="{BEA1EB42-3B66-4908-8D22-5B259C352DC3}" srcOrd="1" destOrd="0" presId="urn:microsoft.com/office/officeart/2005/8/layout/lProcess2"/>
    <dgm:cxn modelId="{9A4E88D8-DD29-461F-9A7A-8B309DAAD9AF}" srcId="{0DEA2BF4-CE48-4BB8-9845-137C8C4E992C}" destId="{38735F8E-3120-4935-A4F0-1475AA1A5112}" srcOrd="2" destOrd="0" parTransId="{243FAB9D-FD44-4288-B762-C279A3267C99}" sibTransId="{47B3D60D-15CF-43BB-ADD0-25A733BF8992}"/>
    <dgm:cxn modelId="{AADF2F7D-D631-420B-873A-D69C562C78B7}" srcId="{40AF3EE8-14A6-482C-BF52-94F5C6321255}" destId="{0DEA2BF4-CE48-4BB8-9845-137C8C4E992C}" srcOrd="2" destOrd="0" parTransId="{4FDBA486-4649-43DF-9969-59F6122AEE0F}" sibTransId="{33540BA0-2DF8-4439-A27E-044E4DF608A0}"/>
    <dgm:cxn modelId="{2EF10460-238C-4D4B-B339-9F42D922EB45}" srcId="{0DEA2BF4-CE48-4BB8-9845-137C8C4E992C}" destId="{7833D171-4D01-4CEE-9E01-D935892A199B}" srcOrd="0" destOrd="0" parTransId="{3DF32D5A-8DAB-4A84-9638-610F0F61F71E}" sibTransId="{B6432704-9989-4DAE-A63F-DA4BD972D7D0}"/>
    <dgm:cxn modelId="{A66192F7-0D3E-4916-8982-09D897523EC1}" srcId="{0DEA2BF4-CE48-4BB8-9845-137C8C4E992C}" destId="{045F130E-8FC0-4D7D-816D-FCB973D3A3B4}" srcOrd="1" destOrd="0" parTransId="{439C6393-0E1D-4AA9-A9DC-D9D674BB9826}" sibTransId="{113AC13D-AF39-495E-AEE8-1140BA9F3A9D}"/>
    <dgm:cxn modelId="{6B86710F-9DA9-4A03-B69D-64CF9E6A8EB1}" type="presOf" srcId="{F7008E47-DFFA-4881-AF33-550F8F5F992E}" destId="{9DBBA2A4-5E4B-4675-BA88-17D030B7C376}" srcOrd="0" destOrd="0" presId="urn:microsoft.com/office/officeart/2005/8/layout/lProcess2"/>
    <dgm:cxn modelId="{322B17DF-96F9-4027-B154-6BBF8FE1902C}" srcId="{A75AA490-BD09-4E7F-BD38-1E6EB233B645}" destId="{4230E725-DE42-4CA6-964D-5546F8CA3CA8}" srcOrd="1" destOrd="0" parTransId="{AFAA4239-DBC9-4D44-8AD5-3B4AAFA2BA01}" sibTransId="{C10DE7B0-F77A-4F57-9894-6F9A9931B11E}"/>
    <dgm:cxn modelId="{0CE136C2-9431-433C-A2CC-13F00278AE52}" type="presOf" srcId="{EC196BFE-F448-4DA6-8600-77990D4F622F}" destId="{76F6AB32-99F5-4D1B-97E7-ABF8C1259BC8}" srcOrd="0" destOrd="0" presId="urn:microsoft.com/office/officeart/2005/8/layout/lProcess2"/>
    <dgm:cxn modelId="{B4FE9418-A280-472A-B439-FD90F229DD40}" type="presOf" srcId="{0DA43BC1-AE51-4D87-A1AF-04AEAEF3479B}" destId="{638AB1F1-85DE-4729-9C03-E14DCCF93280}" srcOrd="0" destOrd="0" presId="urn:microsoft.com/office/officeart/2005/8/layout/lProcess2"/>
    <dgm:cxn modelId="{11665008-A257-48C1-A894-61A0889495D1}" type="presOf" srcId="{0DEA2BF4-CE48-4BB8-9845-137C8C4E992C}" destId="{3CB3C001-D0BD-46D3-A3D9-9FD29B3EF740}" srcOrd="0" destOrd="0" presId="urn:microsoft.com/office/officeart/2005/8/layout/lProcess2"/>
    <dgm:cxn modelId="{9CCA27E3-B69D-4A87-A4CC-2DC94F7E7E14}" type="presOf" srcId="{7833D171-4D01-4CEE-9E01-D935892A199B}" destId="{F4B466CB-FD69-4037-BD2A-5E1CFD3D253F}" srcOrd="0" destOrd="0" presId="urn:microsoft.com/office/officeart/2005/8/layout/lProcess2"/>
    <dgm:cxn modelId="{F744FCFA-31DF-4BFF-AFCF-C3CA9EF9CCDA}" type="presOf" srcId="{F7008E47-DFFA-4881-AF33-550F8F5F992E}" destId="{B0E92A7F-1384-47A8-ADB4-F067CA253FDB}" srcOrd="1" destOrd="0" presId="urn:microsoft.com/office/officeart/2005/8/layout/lProcess2"/>
    <dgm:cxn modelId="{1F93BC67-E8C5-476E-9166-1ACB92F4D1D1}" srcId="{A75AA490-BD09-4E7F-BD38-1E6EB233B645}" destId="{D402CBDB-D5BE-49FE-A863-E18F6E142128}" srcOrd="0" destOrd="0" parTransId="{589026A3-344F-4221-88BA-4502AC6B542E}" sibTransId="{8B8532B1-B91B-450B-9109-06C8C3E910F4}"/>
    <dgm:cxn modelId="{AFC48A04-DECA-4A7D-B398-A813D819059C}" type="presOf" srcId="{40AF3EE8-14A6-482C-BF52-94F5C6321255}" destId="{604A1B3C-B121-4464-A905-419D8DD6E4FB}" srcOrd="0" destOrd="0" presId="urn:microsoft.com/office/officeart/2005/8/layout/lProcess2"/>
    <dgm:cxn modelId="{A63DD417-9F3D-43EC-A8F8-C8C17CB15E56}" srcId="{F7008E47-DFFA-4881-AF33-550F8F5F992E}" destId="{EC196BFE-F448-4DA6-8600-77990D4F622F}" srcOrd="1" destOrd="0" parTransId="{8A7F1B7C-1F1F-4C64-9CBD-73C11F54EE1C}" sibTransId="{F3D22B6B-1DA1-4ECE-B876-26C96FD86443}"/>
    <dgm:cxn modelId="{4664407D-95F5-47BB-87DD-9C465CB3F797}" srcId="{F7008E47-DFFA-4881-AF33-550F8F5F992E}" destId="{593D525E-8970-4270-A0FB-2704E025EB81}" srcOrd="0" destOrd="0" parTransId="{591B37CD-6076-4491-9FA0-9826D101CAFB}" sibTransId="{88BAB2D9-7574-4EE3-93D7-BA3E302333E2}"/>
    <dgm:cxn modelId="{61758DF1-0934-4E9F-9DD1-4BA40D8CA769}" srcId="{F7008E47-DFFA-4881-AF33-550F8F5F992E}" destId="{0DA43BC1-AE51-4D87-A1AF-04AEAEF3479B}" srcOrd="2" destOrd="0" parTransId="{1A603A72-1F7C-48DE-9161-C2F55036C15C}" sibTransId="{DD8C0BF0-9BC7-4A9E-87E4-3967653B2997}"/>
    <dgm:cxn modelId="{5BA4F6B0-A423-44B0-B04C-FCBD100B61CB}" type="presParOf" srcId="{604A1B3C-B121-4464-A905-419D8DD6E4FB}" destId="{EEEEF9AE-411C-4517-B9A7-5483A882130C}" srcOrd="0" destOrd="0" presId="urn:microsoft.com/office/officeart/2005/8/layout/lProcess2"/>
    <dgm:cxn modelId="{A6EDD07E-836F-43AD-8818-64AB27867D3B}" type="presParOf" srcId="{EEEEF9AE-411C-4517-B9A7-5483A882130C}" destId="{9DBBA2A4-5E4B-4675-BA88-17D030B7C376}" srcOrd="0" destOrd="0" presId="urn:microsoft.com/office/officeart/2005/8/layout/lProcess2"/>
    <dgm:cxn modelId="{363D1F1A-9887-43D6-A558-ACEC76379FAC}" type="presParOf" srcId="{EEEEF9AE-411C-4517-B9A7-5483A882130C}" destId="{B0E92A7F-1384-47A8-ADB4-F067CA253FDB}" srcOrd="1" destOrd="0" presId="urn:microsoft.com/office/officeart/2005/8/layout/lProcess2"/>
    <dgm:cxn modelId="{EA6B5580-95DE-498D-81A4-1D150941FD06}" type="presParOf" srcId="{EEEEF9AE-411C-4517-B9A7-5483A882130C}" destId="{9164BFBE-978A-4F2D-AECE-9CC6DF5659E0}" srcOrd="2" destOrd="0" presId="urn:microsoft.com/office/officeart/2005/8/layout/lProcess2"/>
    <dgm:cxn modelId="{729F52AD-F6C9-4C33-987B-90F9B1294BAF}" type="presParOf" srcId="{9164BFBE-978A-4F2D-AECE-9CC6DF5659E0}" destId="{0F3411A2-64A9-43AA-AF07-19BEBD4C701E}" srcOrd="0" destOrd="0" presId="urn:microsoft.com/office/officeart/2005/8/layout/lProcess2"/>
    <dgm:cxn modelId="{A7C34F3E-1E59-48BD-A22A-8785F64B4F70}" type="presParOf" srcId="{0F3411A2-64A9-43AA-AF07-19BEBD4C701E}" destId="{19714CDF-A758-41B7-A141-6E868BDBFFE9}" srcOrd="0" destOrd="0" presId="urn:microsoft.com/office/officeart/2005/8/layout/lProcess2"/>
    <dgm:cxn modelId="{F2E6C0ED-832B-4E56-94B4-C8C70FF8A61E}" type="presParOf" srcId="{0F3411A2-64A9-43AA-AF07-19BEBD4C701E}" destId="{5C570320-F12D-4DEA-BE39-9477A358C27B}" srcOrd="1" destOrd="0" presId="urn:microsoft.com/office/officeart/2005/8/layout/lProcess2"/>
    <dgm:cxn modelId="{638D96E9-A95D-4BE9-9218-8EE11770FD8E}" type="presParOf" srcId="{0F3411A2-64A9-43AA-AF07-19BEBD4C701E}" destId="{76F6AB32-99F5-4D1B-97E7-ABF8C1259BC8}" srcOrd="2" destOrd="0" presId="urn:microsoft.com/office/officeart/2005/8/layout/lProcess2"/>
    <dgm:cxn modelId="{145832C6-0A24-4913-9747-FF6851F94547}" type="presParOf" srcId="{0F3411A2-64A9-43AA-AF07-19BEBD4C701E}" destId="{5910DE53-776F-47B2-B3AD-BA8229EF98E2}" srcOrd="3" destOrd="0" presId="urn:microsoft.com/office/officeart/2005/8/layout/lProcess2"/>
    <dgm:cxn modelId="{4E02CE82-1B4F-4A76-A735-6F66512DB7A3}" type="presParOf" srcId="{0F3411A2-64A9-43AA-AF07-19BEBD4C701E}" destId="{638AB1F1-85DE-4729-9C03-E14DCCF93280}" srcOrd="4" destOrd="0" presId="urn:microsoft.com/office/officeart/2005/8/layout/lProcess2"/>
    <dgm:cxn modelId="{31279B9D-FBA6-4FD6-96D8-D65C0214BC6A}" type="presParOf" srcId="{604A1B3C-B121-4464-A905-419D8DD6E4FB}" destId="{3E32CC6E-7938-43C4-B47A-DE535D3466E5}" srcOrd="1" destOrd="0" presId="urn:microsoft.com/office/officeart/2005/8/layout/lProcess2"/>
    <dgm:cxn modelId="{30B3B379-9E5D-46C7-AB27-78BB315F91D6}" type="presParOf" srcId="{604A1B3C-B121-4464-A905-419D8DD6E4FB}" destId="{68612866-89FF-47A3-B202-13D5EF371D86}" srcOrd="2" destOrd="0" presId="urn:microsoft.com/office/officeart/2005/8/layout/lProcess2"/>
    <dgm:cxn modelId="{6C0CA132-BB77-45AB-AED2-3C342E76F439}" type="presParOf" srcId="{68612866-89FF-47A3-B202-13D5EF371D86}" destId="{2268A59F-B8C7-4C72-A031-D30EABAA82ED}" srcOrd="0" destOrd="0" presId="urn:microsoft.com/office/officeart/2005/8/layout/lProcess2"/>
    <dgm:cxn modelId="{60C3B13E-6613-4931-9CDE-34D80200A709}" type="presParOf" srcId="{68612866-89FF-47A3-B202-13D5EF371D86}" destId="{0C007DAB-8D95-4E25-8A28-246B237D65ED}" srcOrd="1" destOrd="0" presId="urn:microsoft.com/office/officeart/2005/8/layout/lProcess2"/>
    <dgm:cxn modelId="{3D7B70BA-380A-4356-B108-57890D4FB827}" type="presParOf" srcId="{68612866-89FF-47A3-B202-13D5EF371D86}" destId="{9F0B1152-D875-4F24-A9A9-C1D0505C73FA}" srcOrd="2" destOrd="0" presId="urn:microsoft.com/office/officeart/2005/8/layout/lProcess2"/>
    <dgm:cxn modelId="{63B87128-6462-4CFD-99FF-0A9131768E87}" type="presParOf" srcId="{9F0B1152-D875-4F24-A9A9-C1D0505C73FA}" destId="{E93E42BE-7318-4864-8111-ABD3833A1EC9}" srcOrd="0" destOrd="0" presId="urn:microsoft.com/office/officeart/2005/8/layout/lProcess2"/>
    <dgm:cxn modelId="{3586B307-59F8-42AB-9CC2-FB801675B0AC}" type="presParOf" srcId="{E93E42BE-7318-4864-8111-ABD3833A1EC9}" destId="{06D1598F-4C39-437F-BEF1-26AB93B66E17}" srcOrd="0" destOrd="0" presId="urn:microsoft.com/office/officeart/2005/8/layout/lProcess2"/>
    <dgm:cxn modelId="{C73A5A36-D574-4AA6-BCCE-842985773E61}" type="presParOf" srcId="{E93E42BE-7318-4864-8111-ABD3833A1EC9}" destId="{2F090778-92C4-459B-9D47-F3A53D1D4344}" srcOrd="1" destOrd="0" presId="urn:microsoft.com/office/officeart/2005/8/layout/lProcess2"/>
    <dgm:cxn modelId="{8A846E20-74C2-4984-8101-64517DEFCB63}" type="presParOf" srcId="{E93E42BE-7318-4864-8111-ABD3833A1EC9}" destId="{C3CF2B6B-291A-4A83-98A9-86C44457C894}" srcOrd="2" destOrd="0" presId="urn:microsoft.com/office/officeart/2005/8/layout/lProcess2"/>
    <dgm:cxn modelId="{1534C877-9FA5-45D4-B5B9-EA9230DCED93}" type="presParOf" srcId="{E93E42BE-7318-4864-8111-ABD3833A1EC9}" destId="{3FD523A1-E804-4146-99A9-409DF24CE2D2}" srcOrd="3" destOrd="0" presId="urn:microsoft.com/office/officeart/2005/8/layout/lProcess2"/>
    <dgm:cxn modelId="{DB1961FE-BBAE-4B01-85CB-511A26F59FD4}" type="presParOf" srcId="{E93E42BE-7318-4864-8111-ABD3833A1EC9}" destId="{2DFCDC8E-EC7F-4A49-90D9-A99EC9867BB6}" srcOrd="4" destOrd="0" presId="urn:microsoft.com/office/officeart/2005/8/layout/lProcess2"/>
    <dgm:cxn modelId="{097DF9E6-E4D5-4DE9-A696-B6147B1806D4}" type="presParOf" srcId="{604A1B3C-B121-4464-A905-419D8DD6E4FB}" destId="{B9B8F4E9-7B91-4160-BDDC-59E9583FDD41}" srcOrd="3" destOrd="0" presId="urn:microsoft.com/office/officeart/2005/8/layout/lProcess2"/>
    <dgm:cxn modelId="{08910228-579E-42A2-9F08-80412B9871D8}" type="presParOf" srcId="{604A1B3C-B121-4464-A905-419D8DD6E4FB}" destId="{79CE20D8-AED4-4B89-A3D4-28DD4F038A4C}" srcOrd="4" destOrd="0" presId="urn:microsoft.com/office/officeart/2005/8/layout/lProcess2"/>
    <dgm:cxn modelId="{7B3CAFB0-F9D6-40F8-BCC2-228B3E3D2665}" type="presParOf" srcId="{79CE20D8-AED4-4B89-A3D4-28DD4F038A4C}" destId="{3CB3C001-D0BD-46D3-A3D9-9FD29B3EF740}" srcOrd="0" destOrd="0" presId="urn:microsoft.com/office/officeart/2005/8/layout/lProcess2"/>
    <dgm:cxn modelId="{881837B5-B5D7-4082-A1F5-96B57E0E7B12}" type="presParOf" srcId="{79CE20D8-AED4-4B89-A3D4-28DD4F038A4C}" destId="{BEA1EB42-3B66-4908-8D22-5B259C352DC3}" srcOrd="1" destOrd="0" presId="urn:microsoft.com/office/officeart/2005/8/layout/lProcess2"/>
    <dgm:cxn modelId="{4AA70B73-E181-4541-8107-97AECAC02F79}" type="presParOf" srcId="{79CE20D8-AED4-4B89-A3D4-28DD4F038A4C}" destId="{F0EB2010-F6C8-4DB4-AE93-28604B2323EA}" srcOrd="2" destOrd="0" presId="urn:microsoft.com/office/officeart/2005/8/layout/lProcess2"/>
    <dgm:cxn modelId="{05AD9FE2-D650-4195-B647-0DAE2C94E1BB}" type="presParOf" srcId="{F0EB2010-F6C8-4DB4-AE93-28604B2323EA}" destId="{5D27C74E-5CAD-45CF-98BB-702E54028C7B}" srcOrd="0" destOrd="0" presId="urn:microsoft.com/office/officeart/2005/8/layout/lProcess2"/>
    <dgm:cxn modelId="{60E26B78-AA81-49FC-8AFC-5800DEBB8858}" type="presParOf" srcId="{5D27C74E-5CAD-45CF-98BB-702E54028C7B}" destId="{F4B466CB-FD69-4037-BD2A-5E1CFD3D253F}" srcOrd="0" destOrd="0" presId="urn:microsoft.com/office/officeart/2005/8/layout/lProcess2"/>
    <dgm:cxn modelId="{A4526A18-34D6-4EB1-A8CC-1E151ECDD81E}" type="presParOf" srcId="{5D27C74E-5CAD-45CF-98BB-702E54028C7B}" destId="{D745AF6D-9DA1-4EC3-95A3-2C4568FB5EA1}" srcOrd="1" destOrd="0" presId="urn:microsoft.com/office/officeart/2005/8/layout/lProcess2"/>
    <dgm:cxn modelId="{62B63DC5-E1E1-4D10-A6D6-DBD1114C9108}" type="presParOf" srcId="{5D27C74E-5CAD-45CF-98BB-702E54028C7B}" destId="{A4CED421-57F5-4B94-87A5-8E272CD0D8B8}" srcOrd="2" destOrd="0" presId="urn:microsoft.com/office/officeart/2005/8/layout/lProcess2"/>
    <dgm:cxn modelId="{E73F99D7-FEEC-4B3D-9917-452B8741883E}" type="presParOf" srcId="{5D27C74E-5CAD-45CF-98BB-702E54028C7B}" destId="{ACEB014F-7722-4BA4-9C17-32478C87A728}" srcOrd="3" destOrd="0" presId="urn:microsoft.com/office/officeart/2005/8/layout/lProcess2"/>
    <dgm:cxn modelId="{F5A0B7BE-23A0-403C-B245-53830F899EE7}" type="presParOf" srcId="{5D27C74E-5CAD-45CF-98BB-702E54028C7B}" destId="{68F76880-FF22-4CE9-B7A7-4DECED227D40}"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662CAE-9218-4B80-B6F1-17C79359420D}"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nl-NL"/>
        </a:p>
      </dgm:t>
    </dgm:pt>
    <dgm:pt modelId="{6EBD312E-FD4A-41F3-8515-FB1B26BDC746}">
      <dgm:prSet phldrT="[Tekst]"/>
      <dgm:spPr/>
      <dgm:t>
        <a:bodyPr/>
        <a:lstStyle/>
        <a:p>
          <a:r>
            <a:rPr lang="nl-NL" dirty="0"/>
            <a:t>Systemische middelen</a:t>
          </a:r>
        </a:p>
      </dgm:t>
    </dgm:pt>
    <dgm:pt modelId="{FFF1DE3D-B0C2-4187-BE01-AC0941E4154D}" type="parTrans" cxnId="{915228DA-31DA-4580-9B20-7186E369B92E}">
      <dgm:prSet/>
      <dgm:spPr/>
      <dgm:t>
        <a:bodyPr/>
        <a:lstStyle/>
        <a:p>
          <a:endParaRPr lang="nl-NL"/>
        </a:p>
      </dgm:t>
    </dgm:pt>
    <dgm:pt modelId="{C3680433-0EED-4854-AC6C-7D96A227FD1D}" type="sibTrans" cxnId="{915228DA-31DA-4580-9B20-7186E369B92E}">
      <dgm:prSet/>
      <dgm:spPr/>
      <dgm:t>
        <a:bodyPr/>
        <a:lstStyle/>
        <a:p>
          <a:endParaRPr lang="nl-NL"/>
        </a:p>
      </dgm:t>
    </dgm:pt>
    <dgm:pt modelId="{4AA2A73F-ADB5-41C0-9428-18D76CF7D5DC}">
      <dgm:prSet phldrT="[Tekst]" custT="1"/>
      <dgm:spPr/>
      <dgm:t>
        <a:bodyPr/>
        <a:lstStyle/>
        <a:p>
          <a:r>
            <a:rPr lang="nl-NL" sz="2000" dirty="0"/>
            <a:t>Groeizaam weer, temperatuur 15 – 25 graden</a:t>
          </a:r>
        </a:p>
      </dgm:t>
    </dgm:pt>
    <dgm:pt modelId="{C17B7B46-BA19-4226-A363-5E391EB9D782}" type="parTrans" cxnId="{D1101421-D165-4288-A48B-B93FD649B2B5}">
      <dgm:prSet/>
      <dgm:spPr/>
      <dgm:t>
        <a:bodyPr/>
        <a:lstStyle/>
        <a:p>
          <a:endParaRPr lang="nl-NL"/>
        </a:p>
      </dgm:t>
    </dgm:pt>
    <dgm:pt modelId="{7A3C5214-413C-4843-A570-5E0EEB36C5B3}" type="sibTrans" cxnId="{D1101421-D165-4288-A48B-B93FD649B2B5}">
      <dgm:prSet/>
      <dgm:spPr/>
      <dgm:t>
        <a:bodyPr/>
        <a:lstStyle/>
        <a:p>
          <a:endParaRPr lang="nl-NL"/>
        </a:p>
      </dgm:t>
    </dgm:pt>
    <dgm:pt modelId="{5BC76264-9E42-4335-AA7A-7C0791DE61AA}">
      <dgm:prSet phldrT="[Tekst]" custT="1"/>
      <dgm:spPr/>
      <dgm:t>
        <a:bodyPr/>
        <a:lstStyle/>
        <a:p>
          <a:r>
            <a:rPr lang="nl-NL" sz="2000" dirty="0"/>
            <a:t>Vochtige bodem, luchtvochtigheid hoog</a:t>
          </a:r>
        </a:p>
      </dgm:t>
    </dgm:pt>
    <dgm:pt modelId="{873DD4F5-8373-4B95-ABF0-3B8E2E9BD17B}" type="parTrans" cxnId="{87440EFC-C8BF-4E2D-8B0A-5991D4C06035}">
      <dgm:prSet/>
      <dgm:spPr/>
      <dgm:t>
        <a:bodyPr/>
        <a:lstStyle/>
        <a:p>
          <a:endParaRPr lang="nl-NL"/>
        </a:p>
      </dgm:t>
    </dgm:pt>
    <dgm:pt modelId="{1561069E-F0A9-4F2C-BDFA-FB738861F8F8}" type="sibTrans" cxnId="{87440EFC-C8BF-4E2D-8B0A-5991D4C06035}">
      <dgm:prSet/>
      <dgm:spPr/>
      <dgm:t>
        <a:bodyPr/>
        <a:lstStyle/>
        <a:p>
          <a:endParaRPr lang="nl-NL"/>
        </a:p>
      </dgm:t>
    </dgm:pt>
    <dgm:pt modelId="{2E17DC5A-B14E-4AEB-8FA4-B2E5532DA46F}">
      <dgm:prSet phldrT="[Tekst]"/>
      <dgm:spPr/>
      <dgm:t>
        <a:bodyPr/>
        <a:lstStyle/>
        <a:p>
          <a:r>
            <a:rPr lang="nl-NL" dirty="0"/>
            <a:t>Contactmiddelen </a:t>
          </a:r>
        </a:p>
      </dgm:t>
    </dgm:pt>
    <dgm:pt modelId="{935CBF04-08A9-479F-B114-F085794409B2}" type="parTrans" cxnId="{75B14D38-681C-4D4F-A4F1-F2CE781E55A4}">
      <dgm:prSet/>
      <dgm:spPr/>
      <dgm:t>
        <a:bodyPr/>
        <a:lstStyle/>
        <a:p>
          <a:endParaRPr lang="nl-NL"/>
        </a:p>
      </dgm:t>
    </dgm:pt>
    <dgm:pt modelId="{DB2B3434-1A08-4C15-B2FE-830F06BCA617}" type="sibTrans" cxnId="{75B14D38-681C-4D4F-A4F1-F2CE781E55A4}">
      <dgm:prSet/>
      <dgm:spPr/>
      <dgm:t>
        <a:bodyPr/>
        <a:lstStyle/>
        <a:p>
          <a:endParaRPr lang="nl-NL"/>
        </a:p>
      </dgm:t>
    </dgm:pt>
    <dgm:pt modelId="{57E0F81D-313E-4E04-BB9C-E58DD455B3C9}">
      <dgm:prSet phldrT="[Tekst]" custT="1"/>
      <dgm:spPr/>
      <dgm:t>
        <a:bodyPr/>
        <a:lstStyle/>
        <a:p>
          <a:r>
            <a:rPr lang="nl-NL" sz="2000" dirty="0"/>
            <a:t>Spuit op droog gewas</a:t>
          </a:r>
        </a:p>
      </dgm:t>
    </dgm:pt>
    <dgm:pt modelId="{7457E2A8-C29C-4DBB-BF33-B46657EA97D2}" type="parTrans" cxnId="{F56422D5-A608-4D5E-8737-3E7D175D9BBF}">
      <dgm:prSet/>
      <dgm:spPr/>
      <dgm:t>
        <a:bodyPr/>
        <a:lstStyle/>
        <a:p>
          <a:endParaRPr lang="nl-NL"/>
        </a:p>
      </dgm:t>
    </dgm:pt>
    <dgm:pt modelId="{F42FB108-5B93-4026-9E8F-1C890CC2083A}" type="sibTrans" cxnId="{F56422D5-A608-4D5E-8737-3E7D175D9BBF}">
      <dgm:prSet/>
      <dgm:spPr/>
      <dgm:t>
        <a:bodyPr/>
        <a:lstStyle/>
        <a:p>
          <a:endParaRPr lang="nl-NL"/>
        </a:p>
      </dgm:t>
    </dgm:pt>
    <dgm:pt modelId="{83232083-9322-43E1-8418-387DFDEB5769}">
      <dgm:prSet phldrT="[Tekst]" custT="1"/>
      <dgm:spPr/>
      <dgm:t>
        <a:bodyPr/>
        <a:lstStyle/>
        <a:p>
          <a:r>
            <a:rPr lang="nl-NL" sz="2000" dirty="0"/>
            <a:t>Uitkijken voor gewasschade door felle zon</a:t>
          </a:r>
        </a:p>
      </dgm:t>
    </dgm:pt>
    <dgm:pt modelId="{7E326936-4AA1-4E11-A7F6-0B38ED76351D}" type="parTrans" cxnId="{34095AE0-41C8-46B4-84BD-62308D5471E9}">
      <dgm:prSet/>
      <dgm:spPr/>
      <dgm:t>
        <a:bodyPr/>
        <a:lstStyle/>
        <a:p>
          <a:endParaRPr lang="nl-NL"/>
        </a:p>
      </dgm:t>
    </dgm:pt>
    <dgm:pt modelId="{4119754E-97B7-48CA-939E-87EC129CCE6F}" type="sibTrans" cxnId="{34095AE0-41C8-46B4-84BD-62308D5471E9}">
      <dgm:prSet/>
      <dgm:spPr/>
      <dgm:t>
        <a:bodyPr/>
        <a:lstStyle/>
        <a:p>
          <a:endParaRPr lang="nl-NL"/>
        </a:p>
      </dgm:t>
    </dgm:pt>
    <dgm:pt modelId="{4B5FDA1D-7BDC-4846-9AB0-1A3AEFB0ECD7}">
      <dgm:prSet phldrT="[Tekst]"/>
      <dgm:spPr/>
      <dgm:t>
        <a:bodyPr/>
        <a:lstStyle/>
        <a:p>
          <a:r>
            <a:rPr lang="nl-NL" dirty="0"/>
            <a:t>Bodemherbiciden </a:t>
          </a:r>
        </a:p>
      </dgm:t>
    </dgm:pt>
    <dgm:pt modelId="{C65CEECC-CE59-4D41-8BAC-5A73FAE1AE0C}" type="parTrans" cxnId="{4B015D84-930B-4E6F-B15D-06573DDE119E}">
      <dgm:prSet/>
      <dgm:spPr/>
      <dgm:t>
        <a:bodyPr/>
        <a:lstStyle/>
        <a:p>
          <a:endParaRPr lang="nl-NL"/>
        </a:p>
      </dgm:t>
    </dgm:pt>
    <dgm:pt modelId="{101D4D91-5786-48FC-8B46-A9DB0AE29FC8}" type="sibTrans" cxnId="{4B015D84-930B-4E6F-B15D-06573DDE119E}">
      <dgm:prSet/>
      <dgm:spPr/>
      <dgm:t>
        <a:bodyPr/>
        <a:lstStyle/>
        <a:p>
          <a:endParaRPr lang="nl-NL"/>
        </a:p>
      </dgm:t>
    </dgm:pt>
    <dgm:pt modelId="{8B4CE100-1DDA-404E-A8DD-C9355547B7A0}">
      <dgm:prSet phldrT="[Tekst]" custT="1"/>
      <dgm:spPr/>
      <dgm:t>
        <a:bodyPr/>
        <a:lstStyle/>
        <a:p>
          <a:r>
            <a:rPr lang="nl-NL" sz="2000" dirty="0"/>
            <a:t>Vochtige grond</a:t>
          </a:r>
        </a:p>
      </dgm:t>
    </dgm:pt>
    <dgm:pt modelId="{9821B44E-7B08-4AF1-A030-890BB3A63B11}" type="parTrans" cxnId="{BB9DC873-B2AD-442D-B9F5-B50C8CA6FA65}">
      <dgm:prSet/>
      <dgm:spPr/>
      <dgm:t>
        <a:bodyPr/>
        <a:lstStyle/>
        <a:p>
          <a:endParaRPr lang="nl-NL"/>
        </a:p>
      </dgm:t>
    </dgm:pt>
    <dgm:pt modelId="{2C2358E4-DCF8-4E17-AE86-2C095D76B255}" type="sibTrans" cxnId="{BB9DC873-B2AD-442D-B9F5-B50C8CA6FA65}">
      <dgm:prSet/>
      <dgm:spPr/>
      <dgm:t>
        <a:bodyPr/>
        <a:lstStyle/>
        <a:p>
          <a:endParaRPr lang="nl-NL"/>
        </a:p>
      </dgm:t>
    </dgm:pt>
    <dgm:pt modelId="{5A22DB4E-5233-44B4-BF9E-E6B4A8E69CB2}">
      <dgm:prSet phldrT="[Tekst]" custT="1"/>
      <dgm:spPr/>
      <dgm:t>
        <a:bodyPr/>
        <a:lstStyle/>
        <a:p>
          <a:r>
            <a:rPr lang="nl-NL" sz="2000" dirty="0"/>
            <a:t>Herverdeling in de bodem door regen</a:t>
          </a:r>
        </a:p>
      </dgm:t>
    </dgm:pt>
    <dgm:pt modelId="{469A3403-5775-4E20-A06A-0BF8EFC40E2E}" type="parTrans" cxnId="{419BF4A0-8C19-45DB-94AE-AE294E6126ED}">
      <dgm:prSet/>
      <dgm:spPr/>
      <dgm:t>
        <a:bodyPr/>
        <a:lstStyle/>
        <a:p>
          <a:endParaRPr lang="nl-NL"/>
        </a:p>
      </dgm:t>
    </dgm:pt>
    <dgm:pt modelId="{44E3D5D4-DD55-46FE-851E-E33F3323BF2B}" type="sibTrans" cxnId="{419BF4A0-8C19-45DB-94AE-AE294E6126ED}">
      <dgm:prSet/>
      <dgm:spPr/>
      <dgm:t>
        <a:bodyPr/>
        <a:lstStyle/>
        <a:p>
          <a:endParaRPr lang="nl-NL"/>
        </a:p>
      </dgm:t>
    </dgm:pt>
    <dgm:pt modelId="{2025A836-66C5-4232-B062-85180413C899}">
      <dgm:prSet phldrT="[Tekst]"/>
      <dgm:spPr/>
      <dgm:t>
        <a:bodyPr/>
        <a:lstStyle/>
        <a:p>
          <a:endParaRPr lang="nl-NL" sz="1500" dirty="0"/>
        </a:p>
      </dgm:t>
    </dgm:pt>
    <dgm:pt modelId="{ECBCAE89-05AD-4901-A3A1-204EE52637E8}" type="parTrans" cxnId="{8D38E06D-5FBD-454A-81C4-68B96596B313}">
      <dgm:prSet/>
      <dgm:spPr/>
      <dgm:t>
        <a:bodyPr/>
        <a:lstStyle/>
        <a:p>
          <a:endParaRPr lang="nl-NL"/>
        </a:p>
      </dgm:t>
    </dgm:pt>
    <dgm:pt modelId="{190C6530-D87E-438F-B67B-97A20DBE3B9B}" type="sibTrans" cxnId="{8D38E06D-5FBD-454A-81C4-68B96596B313}">
      <dgm:prSet/>
      <dgm:spPr/>
      <dgm:t>
        <a:bodyPr/>
        <a:lstStyle/>
        <a:p>
          <a:endParaRPr lang="nl-NL"/>
        </a:p>
      </dgm:t>
    </dgm:pt>
    <dgm:pt modelId="{743A9A2D-9DB8-485A-953D-F473640738DD}">
      <dgm:prSet phldrT="[Tekst]"/>
      <dgm:spPr/>
      <dgm:t>
        <a:bodyPr/>
        <a:lstStyle/>
        <a:p>
          <a:endParaRPr lang="nl-NL" sz="1500" dirty="0"/>
        </a:p>
      </dgm:t>
    </dgm:pt>
    <dgm:pt modelId="{37F981CA-88A5-45C8-B3C8-AAA4C9AE7BAC}" type="parTrans" cxnId="{5CD70E8C-D1AA-4FA7-B135-A8C9BB2BAED4}">
      <dgm:prSet/>
      <dgm:spPr/>
      <dgm:t>
        <a:bodyPr/>
        <a:lstStyle/>
        <a:p>
          <a:endParaRPr lang="nl-NL"/>
        </a:p>
      </dgm:t>
    </dgm:pt>
    <dgm:pt modelId="{1F576941-C5F9-47AD-8097-92F073CAD84F}" type="sibTrans" cxnId="{5CD70E8C-D1AA-4FA7-B135-A8C9BB2BAED4}">
      <dgm:prSet/>
      <dgm:spPr/>
      <dgm:t>
        <a:bodyPr/>
        <a:lstStyle/>
        <a:p>
          <a:endParaRPr lang="nl-NL"/>
        </a:p>
      </dgm:t>
    </dgm:pt>
    <dgm:pt modelId="{6FB315FC-AA41-4D7A-B8C4-9F9D11283C11}">
      <dgm:prSet phldrT="[Tekst]" custT="1"/>
      <dgm:spPr/>
      <dgm:t>
        <a:bodyPr/>
        <a:lstStyle/>
        <a:p>
          <a:r>
            <a:rPr lang="nl-NL" sz="2000" dirty="0"/>
            <a:t>Opname duurt vaak lang</a:t>
          </a:r>
        </a:p>
      </dgm:t>
    </dgm:pt>
    <dgm:pt modelId="{591D6D6B-ACCD-4FAD-A933-E644938ADA11}" type="sibTrans" cxnId="{19FA2A4A-FA89-40FF-B07F-727531A148A3}">
      <dgm:prSet/>
      <dgm:spPr/>
      <dgm:t>
        <a:bodyPr/>
        <a:lstStyle/>
        <a:p>
          <a:endParaRPr lang="nl-NL"/>
        </a:p>
      </dgm:t>
    </dgm:pt>
    <dgm:pt modelId="{FB039D00-1FC8-40D4-BD49-096743A95714}" type="parTrans" cxnId="{19FA2A4A-FA89-40FF-B07F-727531A148A3}">
      <dgm:prSet/>
      <dgm:spPr/>
      <dgm:t>
        <a:bodyPr/>
        <a:lstStyle/>
        <a:p>
          <a:endParaRPr lang="nl-NL"/>
        </a:p>
      </dgm:t>
    </dgm:pt>
    <dgm:pt modelId="{FF38FEEA-E5B3-4CC2-A53B-3732E7D4B3EF}" type="pres">
      <dgm:prSet presAssocID="{F7662CAE-9218-4B80-B6F1-17C79359420D}" presName="Name0" presStyleCnt="0">
        <dgm:presLayoutVars>
          <dgm:dir/>
          <dgm:animLvl val="lvl"/>
          <dgm:resizeHandles val="exact"/>
        </dgm:presLayoutVars>
      </dgm:prSet>
      <dgm:spPr/>
      <dgm:t>
        <a:bodyPr/>
        <a:lstStyle/>
        <a:p>
          <a:endParaRPr lang="nl-NL"/>
        </a:p>
      </dgm:t>
    </dgm:pt>
    <dgm:pt modelId="{19BBE96C-7687-4CBF-A5F7-684EED2B60A8}" type="pres">
      <dgm:prSet presAssocID="{6EBD312E-FD4A-41F3-8515-FB1B26BDC746}" presName="linNode" presStyleCnt="0"/>
      <dgm:spPr/>
    </dgm:pt>
    <dgm:pt modelId="{7E9235BA-5EB1-4E76-B014-0DFB6A9319A6}" type="pres">
      <dgm:prSet presAssocID="{6EBD312E-FD4A-41F3-8515-FB1B26BDC746}" presName="parentText" presStyleLbl="node1" presStyleIdx="0" presStyleCnt="3">
        <dgm:presLayoutVars>
          <dgm:chMax val="1"/>
          <dgm:bulletEnabled val="1"/>
        </dgm:presLayoutVars>
      </dgm:prSet>
      <dgm:spPr/>
      <dgm:t>
        <a:bodyPr/>
        <a:lstStyle/>
        <a:p>
          <a:endParaRPr lang="nl-NL"/>
        </a:p>
      </dgm:t>
    </dgm:pt>
    <dgm:pt modelId="{601BD98B-B234-40E5-A5F7-10A975179FDA}" type="pres">
      <dgm:prSet presAssocID="{6EBD312E-FD4A-41F3-8515-FB1B26BDC746}" presName="descendantText" presStyleLbl="alignAccFollowNode1" presStyleIdx="0" presStyleCnt="3">
        <dgm:presLayoutVars>
          <dgm:bulletEnabled val="1"/>
        </dgm:presLayoutVars>
      </dgm:prSet>
      <dgm:spPr/>
      <dgm:t>
        <a:bodyPr/>
        <a:lstStyle/>
        <a:p>
          <a:endParaRPr lang="nl-NL"/>
        </a:p>
      </dgm:t>
    </dgm:pt>
    <dgm:pt modelId="{42DA3719-8E80-4C9C-8727-18E41CFBCD3D}" type="pres">
      <dgm:prSet presAssocID="{C3680433-0EED-4854-AC6C-7D96A227FD1D}" presName="sp" presStyleCnt="0"/>
      <dgm:spPr/>
    </dgm:pt>
    <dgm:pt modelId="{1E06058E-EF22-498F-8264-A609163C9609}" type="pres">
      <dgm:prSet presAssocID="{2E17DC5A-B14E-4AEB-8FA4-B2E5532DA46F}" presName="linNode" presStyleCnt="0"/>
      <dgm:spPr/>
    </dgm:pt>
    <dgm:pt modelId="{9D30B5A7-CF49-4A87-BB54-C36A74E0195B}" type="pres">
      <dgm:prSet presAssocID="{2E17DC5A-B14E-4AEB-8FA4-B2E5532DA46F}" presName="parentText" presStyleLbl="node1" presStyleIdx="1" presStyleCnt="3">
        <dgm:presLayoutVars>
          <dgm:chMax val="1"/>
          <dgm:bulletEnabled val="1"/>
        </dgm:presLayoutVars>
      </dgm:prSet>
      <dgm:spPr/>
      <dgm:t>
        <a:bodyPr/>
        <a:lstStyle/>
        <a:p>
          <a:endParaRPr lang="nl-NL"/>
        </a:p>
      </dgm:t>
    </dgm:pt>
    <dgm:pt modelId="{42CFB138-FABF-4CDD-B0D3-69BDDC97033D}" type="pres">
      <dgm:prSet presAssocID="{2E17DC5A-B14E-4AEB-8FA4-B2E5532DA46F}" presName="descendantText" presStyleLbl="alignAccFollowNode1" presStyleIdx="1" presStyleCnt="3">
        <dgm:presLayoutVars>
          <dgm:bulletEnabled val="1"/>
        </dgm:presLayoutVars>
      </dgm:prSet>
      <dgm:spPr/>
      <dgm:t>
        <a:bodyPr/>
        <a:lstStyle/>
        <a:p>
          <a:endParaRPr lang="nl-NL"/>
        </a:p>
      </dgm:t>
    </dgm:pt>
    <dgm:pt modelId="{BD6E4324-0621-4F2A-A607-EA2773A2AF29}" type="pres">
      <dgm:prSet presAssocID="{DB2B3434-1A08-4C15-B2FE-830F06BCA617}" presName="sp" presStyleCnt="0"/>
      <dgm:spPr/>
    </dgm:pt>
    <dgm:pt modelId="{19F26BE6-0388-40CF-997D-FFD034D8B66B}" type="pres">
      <dgm:prSet presAssocID="{4B5FDA1D-7BDC-4846-9AB0-1A3AEFB0ECD7}" presName="linNode" presStyleCnt="0"/>
      <dgm:spPr/>
    </dgm:pt>
    <dgm:pt modelId="{013C6E35-7707-4729-8924-821C7FF70C43}" type="pres">
      <dgm:prSet presAssocID="{4B5FDA1D-7BDC-4846-9AB0-1A3AEFB0ECD7}" presName="parentText" presStyleLbl="node1" presStyleIdx="2" presStyleCnt="3">
        <dgm:presLayoutVars>
          <dgm:chMax val="1"/>
          <dgm:bulletEnabled val="1"/>
        </dgm:presLayoutVars>
      </dgm:prSet>
      <dgm:spPr/>
      <dgm:t>
        <a:bodyPr/>
        <a:lstStyle/>
        <a:p>
          <a:endParaRPr lang="nl-NL"/>
        </a:p>
      </dgm:t>
    </dgm:pt>
    <dgm:pt modelId="{88BB6612-3513-469D-A611-4B7A211A8341}" type="pres">
      <dgm:prSet presAssocID="{4B5FDA1D-7BDC-4846-9AB0-1A3AEFB0ECD7}" presName="descendantText" presStyleLbl="alignAccFollowNode1" presStyleIdx="2" presStyleCnt="3">
        <dgm:presLayoutVars>
          <dgm:bulletEnabled val="1"/>
        </dgm:presLayoutVars>
      </dgm:prSet>
      <dgm:spPr/>
      <dgm:t>
        <a:bodyPr/>
        <a:lstStyle/>
        <a:p>
          <a:endParaRPr lang="nl-NL"/>
        </a:p>
      </dgm:t>
    </dgm:pt>
  </dgm:ptLst>
  <dgm:cxnLst>
    <dgm:cxn modelId="{627D16C9-83AD-4031-B505-2D165EF8A69D}" type="presOf" srcId="{2025A836-66C5-4232-B062-85180413C899}" destId="{601BD98B-B234-40E5-A5F7-10A975179FDA}" srcOrd="0" destOrd="4" presId="urn:microsoft.com/office/officeart/2005/8/layout/vList5"/>
    <dgm:cxn modelId="{1511A707-4100-4264-80E6-17FC52DBBDA5}" type="presOf" srcId="{57E0F81D-313E-4E04-BB9C-E58DD455B3C9}" destId="{42CFB138-FABF-4CDD-B0D3-69BDDC97033D}" srcOrd="0" destOrd="0" presId="urn:microsoft.com/office/officeart/2005/8/layout/vList5"/>
    <dgm:cxn modelId="{F56422D5-A608-4D5E-8737-3E7D175D9BBF}" srcId="{2E17DC5A-B14E-4AEB-8FA4-B2E5532DA46F}" destId="{57E0F81D-313E-4E04-BB9C-E58DD455B3C9}" srcOrd="0" destOrd="0" parTransId="{7457E2A8-C29C-4DBB-BF33-B46657EA97D2}" sibTransId="{F42FB108-5B93-4026-9E8F-1C890CC2083A}"/>
    <dgm:cxn modelId="{8D38E06D-5FBD-454A-81C4-68B96596B313}" srcId="{6EBD312E-FD4A-41F3-8515-FB1B26BDC746}" destId="{2025A836-66C5-4232-B062-85180413C899}" srcOrd="4" destOrd="0" parTransId="{ECBCAE89-05AD-4901-A3A1-204EE52637E8}" sibTransId="{190C6530-D87E-438F-B67B-97A20DBE3B9B}"/>
    <dgm:cxn modelId="{BB9DC873-B2AD-442D-B9F5-B50C8CA6FA65}" srcId="{4B5FDA1D-7BDC-4846-9AB0-1A3AEFB0ECD7}" destId="{8B4CE100-1DDA-404E-A8DD-C9355547B7A0}" srcOrd="0" destOrd="0" parTransId="{9821B44E-7B08-4AF1-A030-890BB3A63B11}" sibTransId="{2C2358E4-DCF8-4E17-AE86-2C095D76B255}"/>
    <dgm:cxn modelId="{34095AE0-41C8-46B4-84BD-62308D5471E9}" srcId="{2E17DC5A-B14E-4AEB-8FA4-B2E5532DA46F}" destId="{83232083-9322-43E1-8418-387DFDEB5769}" srcOrd="1" destOrd="0" parTransId="{7E326936-4AA1-4E11-A7F6-0B38ED76351D}" sibTransId="{4119754E-97B7-48CA-939E-87EC129CCE6F}"/>
    <dgm:cxn modelId="{19FA2A4A-FA89-40FF-B07F-727531A148A3}" srcId="{6EBD312E-FD4A-41F3-8515-FB1B26BDC746}" destId="{6FB315FC-AA41-4D7A-B8C4-9F9D11283C11}" srcOrd="2" destOrd="0" parTransId="{FB039D00-1FC8-40D4-BD49-096743A95714}" sibTransId="{591D6D6B-ACCD-4FAD-A933-E644938ADA11}"/>
    <dgm:cxn modelId="{C918DFFE-9D89-45E5-8ACA-393A497AA9F6}" type="presOf" srcId="{5BC76264-9E42-4335-AA7A-7C0791DE61AA}" destId="{601BD98B-B234-40E5-A5F7-10A975179FDA}" srcOrd="0" destOrd="1" presId="urn:microsoft.com/office/officeart/2005/8/layout/vList5"/>
    <dgm:cxn modelId="{B4C30C63-EE5D-4AC2-ABC2-488467BE92C9}" type="presOf" srcId="{4AA2A73F-ADB5-41C0-9428-18D76CF7D5DC}" destId="{601BD98B-B234-40E5-A5F7-10A975179FDA}" srcOrd="0" destOrd="0" presId="urn:microsoft.com/office/officeart/2005/8/layout/vList5"/>
    <dgm:cxn modelId="{87440EFC-C8BF-4E2D-8B0A-5991D4C06035}" srcId="{6EBD312E-FD4A-41F3-8515-FB1B26BDC746}" destId="{5BC76264-9E42-4335-AA7A-7C0791DE61AA}" srcOrd="1" destOrd="0" parTransId="{873DD4F5-8373-4B95-ABF0-3B8E2E9BD17B}" sibTransId="{1561069E-F0A9-4F2C-BDFA-FB738861F8F8}"/>
    <dgm:cxn modelId="{75B14D38-681C-4D4F-A4F1-F2CE781E55A4}" srcId="{F7662CAE-9218-4B80-B6F1-17C79359420D}" destId="{2E17DC5A-B14E-4AEB-8FA4-B2E5532DA46F}" srcOrd="1" destOrd="0" parTransId="{935CBF04-08A9-479F-B114-F085794409B2}" sibTransId="{DB2B3434-1A08-4C15-B2FE-830F06BCA617}"/>
    <dgm:cxn modelId="{D1101421-D165-4288-A48B-B93FD649B2B5}" srcId="{6EBD312E-FD4A-41F3-8515-FB1B26BDC746}" destId="{4AA2A73F-ADB5-41C0-9428-18D76CF7D5DC}" srcOrd="0" destOrd="0" parTransId="{C17B7B46-BA19-4226-A363-5E391EB9D782}" sibTransId="{7A3C5214-413C-4843-A570-5E0EEB36C5B3}"/>
    <dgm:cxn modelId="{5CD70E8C-D1AA-4FA7-B135-A8C9BB2BAED4}" srcId="{6EBD312E-FD4A-41F3-8515-FB1B26BDC746}" destId="{743A9A2D-9DB8-485A-953D-F473640738DD}" srcOrd="3" destOrd="0" parTransId="{37F981CA-88A5-45C8-B3C8-AAA4C9AE7BAC}" sibTransId="{1F576941-C5F9-47AD-8097-92F073CAD84F}"/>
    <dgm:cxn modelId="{BAD59A6A-7E57-4708-9C76-7A2AF905DC45}" type="presOf" srcId="{F7662CAE-9218-4B80-B6F1-17C79359420D}" destId="{FF38FEEA-E5B3-4CC2-A53B-3732E7D4B3EF}" srcOrd="0" destOrd="0" presId="urn:microsoft.com/office/officeart/2005/8/layout/vList5"/>
    <dgm:cxn modelId="{01F2F61D-FEF2-4656-B658-F02BB468B82B}" type="presOf" srcId="{6EBD312E-FD4A-41F3-8515-FB1B26BDC746}" destId="{7E9235BA-5EB1-4E76-B014-0DFB6A9319A6}" srcOrd="0" destOrd="0" presId="urn:microsoft.com/office/officeart/2005/8/layout/vList5"/>
    <dgm:cxn modelId="{0CDFF8C6-BB91-4553-823C-AA50A839FD83}" type="presOf" srcId="{743A9A2D-9DB8-485A-953D-F473640738DD}" destId="{601BD98B-B234-40E5-A5F7-10A975179FDA}" srcOrd="0" destOrd="3" presId="urn:microsoft.com/office/officeart/2005/8/layout/vList5"/>
    <dgm:cxn modelId="{B4C08ED2-CA26-4922-95F8-827116E0241B}" type="presOf" srcId="{2E17DC5A-B14E-4AEB-8FA4-B2E5532DA46F}" destId="{9D30B5A7-CF49-4A87-BB54-C36A74E0195B}" srcOrd="0" destOrd="0" presId="urn:microsoft.com/office/officeart/2005/8/layout/vList5"/>
    <dgm:cxn modelId="{419BF4A0-8C19-45DB-94AE-AE294E6126ED}" srcId="{4B5FDA1D-7BDC-4846-9AB0-1A3AEFB0ECD7}" destId="{5A22DB4E-5233-44B4-BF9E-E6B4A8E69CB2}" srcOrd="1" destOrd="0" parTransId="{469A3403-5775-4E20-A06A-0BF8EFC40E2E}" sibTransId="{44E3D5D4-DD55-46FE-851E-E33F3323BF2B}"/>
    <dgm:cxn modelId="{D3CD8607-47AA-4D55-A505-91AC485EEDEF}" type="presOf" srcId="{5A22DB4E-5233-44B4-BF9E-E6B4A8E69CB2}" destId="{88BB6612-3513-469D-A611-4B7A211A8341}" srcOrd="0" destOrd="1" presId="urn:microsoft.com/office/officeart/2005/8/layout/vList5"/>
    <dgm:cxn modelId="{915228DA-31DA-4580-9B20-7186E369B92E}" srcId="{F7662CAE-9218-4B80-B6F1-17C79359420D}" destId="{6EBD312E-FD4A-41F3-8515-FB1B26BDC746}" srcOrd="0" destOrd="0" parTransId="{FFF1DE3D-B0C2-4187-BE01-AC0941E4154D}" sibTransId="{C3680433-0EED-4854-AC6C-7D96A227FD1D}"/>
    <dgm:cxn modelId="{4B015D84-930B-4E6F-B15D-06573DDE119E}" srcId="{F7662CAE-9218-4B80-B6F1-17C79359420D}" destId="{4B5FDA1D-7BDC-4846-9AB0-1A3AEFB0ECD7}" srcOrd="2" destOrd="0" parTransId="{C65CEECC-CE59-4D41-8BAC-5A73FAE1AE0C}" sibTransId="{101D4D91-5786-48FC-8B46-A9DB0AE29FC8}"/>
    <dgm:cxn modelId="{78FEACC5-2B11-4989-8E70-6D99A8A86A7C}" type="presOf" srcId="{4B5FDA1D-7BDC-4846-9AB0-1A3AEFB0ECD7}" destId="{013C6E35-7707-4729-8924-821C7FF70C43}" srcOrd="0" destOrd="0" presId="urn:microsoft.com/office/officeart/2005/8/layout/vList5"/>
    <dgm:cxn modelId="{C28DB25C-3654-428F-BC83-212A530F838F}" type="presOf" srcId="{6FB315FC-AA41-4D7A-B8C4-9F9D11283C11}" destId="{601BD98B-B234-40E5-A5F7-10A975179FDA}" srcOrd="0" destOrd="2" presId="urn:microsoft.com/office/officeart/2005/8/layout/vList5"/>
    <dgm:cxn modelId="{EED0E2BC-EC71-42C2-A1B6-F8F9B969F593}" type="presOf" srcId="{8B4CE100-1DDA-404E-A8DD-C9355547B7A0}" destId="{88BB6612-3513-469D-A611-4B7A211A8341}" srcOrd="0" destOrd="0" presId="urn:microsoft.com/office/officeart/2005/8/layout/vList5"/>
    <dgm:cxn modelId="{0E1FDAA4-2FA9-482C-9FA7-A648AEB3437A}" type="presOf" srcId="{83232083-9322-43E1-8418-387DFDEB5769}" destId="{42CFB138-FABF-4CDD-B0D3-69BDDC97033D}" srcOrd="0" destOrd="1" presId="urn:microsoft.com/office/officeart/2005/8/layout/vList5"/>
    <dgm:cxn modelId="{9ECCED2F-314B-427D-9457-776C381F3255}" type="presParOf" srcId="{FF38FEEA-E5B3-4CC2-A53B-3732E7D4B3EF}" destId="{19BBE96C-7687-4CBF-A5F7-684EED2B60A8}" srcOrd="0" destOrd="0" presId="urn:microsoft.com/office/officeart/2005/8/layout/vList5"/>
    <dgm:cxn modelId="{9EE0AF0A-E42C-40E9-B549-1741BCFA6F9E}" type="presParOf" srcId="{19BBE96C-7687-4CBF-A5F7-684EED2B60A8}" destId="{7E9235BA-5EB1-4E76-B014-0DFB6A9319A6}" srcOrd="0" destOrd="0" presId="urn:microsoft.com/office/officeart/2005/8/layout/vList5"/>
    <dgm:cxn modelId="{32064B96-1835-4529-B56E-68803AEAD316}" type="presParOf" srcId="{19BBE96C-7687-4CBF-A5F7-684EED2B60A8}" destId="{601BD98B-B234-40E5-A5F7-10A975179FDA}" srcOrd="1" destOrd="0" presId="urn:microsoft.com/office/officeart/2005/8/layout/vList5"/>
    <dgm:cxn modelId="{C78C341E-7D68-4809-9A09-FE6CAA0B59DF}" type="presParOf" srcId="{FF38FEEA-E5B3-4CC2-A53B-3732E7D4B3EF}" destId="{42DA3719-8E80-4C9C-8727-18E41CFBCD3D}" srcOrd="1" destOrd="0" presId="urn:microsoft.com/office/officeart/2005/8/layout/vList5"/>
    <dgm:cxn modelId="{50C83924-54F3-452E-A491-217802056960}" type="presParOf" srcId="{FF38FEEA-E5B3-4CC2-A53B-3732E7D4B3EF}" destId="{1E06058E-EF22-498F-8264-A609163C9609}" srcOrd="2" destOrd="0" presId="urn:microsoft.com/office/officeart/2005/8/layout/vList5"/>
    <dgm:cxn modelId="{9D95C205-6451-4355-9B77-87637BB42F93}" type="presParOf" srcId="{1E06058E-EF22-498F-8264-A609163C9609}" destId="{9D30B5A7-CF49-4A87-BB54-C36A74E0195B}" srcOrd="0" destOrd="0" presId="urn:microsoft.com/office/officeart/2005/8/layout/vList5"/>
    <dgm:cxn modelId="{695A7E11-3C57-499D-AAF1-0C79BAC7D63D}" type="presParOf" srcId="{1E06058E-EF22-498F-8264-A609163C9609}" destId="{42CFB138-FABF-4CDD-B0D3-69BDDC97033D}" srcOrd="1" destOrd="0" presId="urn:microsoft.com/office/officeart/2005/8/layout/vList5"/>
    <dgm:cxn modelId="{53712E65-9F2D-4463-A425-8E4586D1DB5F}" type="presParOf" srcId="{FF38FEEA-E5B3-4CC2-A53B-3732E7D4B3EF}" destId="{BD6E4324-0621-4F2A-A607-EA2773A2AF29}" srcOrd="3" destOrd="0" presId="urn:microsoft.com/office/officeart/2005/8/layout/vList5"/>
    <dgm:cxn modelId="{86D02A9D-C95B-4ACA-8BC1-0EFE651C99BA}" type="presParOf" srcId="{FF38FEEA-E5B3-4CC2-A53B-3732E7D4B3EF}" destId="{19F26BE6-0388-40CF-997D-FFD034D8B66B}" srcOrd="4" destOrd="0" presId="urn:microsoft.com/office/officeart/2005/8/layout/vList5"/>
    <dgm:cxn modelId="{51EC7CB4-EEC6-44AE-9EAC-D6270FDB4CFA}" type="presParOf" srcId="{19F26BE6-0388-40CF-997D-FFD034D8B66B}" destId="{013C6E35-7707-4729-8924-821C7FF70C43}" srcOrd="0" destOrd="0" presId="urn:microsoft.com/office/officeart/2005/8/layout/vList5"/>
    <dgm:cxn modelId="{DB248FD1-2165-47BF-89A0-72C0B3530E92}" type="presParOf" srcId="{19F26BE6-0388-40CF-997D-FFD034D8B66B}" destId="{88BB6612-3513-469D-A611-4B7A211A834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BA2A4-5E4B-4675-BA88-17D030B7C376}">
      <dsp:nvSpPr>
        <dsp:cNvPr id="0" name=""/>
        <dsp:cNvSpPr/>
      </dsp:nvSpPr>
      <dsp:spPr>
        <a:xfrm>
          <a:off x="1283" y="0"/>
          <a:ext cx="3337470"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nl-NL" sz="4800" kern="1200" dirty="0"/>
            <a:t>herbiciden</a:t>
          </a:r>
        </a:p>
      </dsp:txBody>
      <dsp:txXfrm>
        <a:off x="1283" y="0"/>
        <a:ext cx="3337470" cy="1305401"/>
      </dsp:txXfrm>
    </dsp:sp>
    <dsp:sp modelId="{19714CDF-A758-41B7-A141-6E868BDBFFE9}">
      <dsp:nvSpPr>
        <dsp:cNvPr id="0" name=""/>
        <dsp:cNvSpPr/>
      </dsp:nvSpPr>
      <dsp:spPr>
        <a:xfrm>
          <a:off x="335030" y="1305773"/>
          <a:ext cx="2669976" cy="854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nl-NL" sz="2100" kern="1200" dirty="0"/>
            <a:t>bodemherbiciden</a:t>
          </a:r>
        </a:p>
      </dsp:txBody>
      <dsp:txXfrm>
        <a:off x="360068" y="1330811"/>
        <a:ext cx="2619900" cy="804787"/>
      </dsp:txXfrm>
    </dsp:sp>
    <dsp:sp modelId="{76F6AB32-99F5-4D1B-97E7-ABF8C1259BC8}">
      <dsp:nvSpPr>
        <dsp:cNvPr id="0" name=""/>
        <dsp:cNvSpPr/>
      </dsp:nvSpPr>
      <dsp:spPr>
        <a:xfrm>
          <a:off x="335030" y="2292154"/>
          <a:ext cx="2669976" cy="854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nl-NL" sz="2100" kern="1200" dirty="0"/>
            <a:t>bladherbiciden</a:t>
          </a:r>
        </a:p>
        <a:p>
          <a:pPr lvl="0" algn="ctr" defTabSz="933450">
            <a:lnSpc>
              <a:spcPct val="90000"/>
            </a:lnSpc>
            <a:spcBef>
              <a:spcPct val="0"/>
            </a:spcBef>
            <a:spcAft>
              <a:spcPct val="35000"/>
            </a:spcAft>
          </a:pPr>
          <a:r>
            <a:rPr lang="nl-NL" sz="2100" kern="1200" dirty="0"/>
            <a:t>systemisch </a:t>
          </a:r>
        </a:p>
      </dsp:txBody>
      <dsp:txXfrm>
        <a:off x="360068" y="2317192"/>
        <a:ext cx="2619900" cy="804787"/>
      </dsp:txXfrm>
    </dsp:sp>
    <dsp:sp modelId="{638AB1F1-85DE-4729-9C03-E14DCCF93280}">
      <dsp:nvSpPr>
        <dsp:cNvPr id="0" name=""/>
        <dsp:cNvSpPr/>
      </dsp:nvSpPr>
      <dsp:spPr>
        <a:xfrm>
          <a:off x="335030" y="3278535"/>
          <a:ext cx="2669976" cy="854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nl-NL" sz="2100" kern="1200" dirty="0"/>
            <a:t>bladherbiciden </a:t>
          </a:r>
        </a:p>
        <a:p>
          <a:pPr lvl="0" algn="ctr" defTabSz="933450">
            <a:lnSpc>
              <a:spcPct val="90000"/>
            </a:lnSpc>
            <a:spcBef>
              <a:spcPct val="0"/>
            </a:spcBef>
            <a:spcAft>
              <a:spcPct val="35000"/>
            </a:spcAft>
          </a:pPr>
          <a:r>
            <a:rPr lang="nl-NL" sz="2100" kern="1200" dirty="0"/>
            <a:t>contact</a:t>
          </a:r>
        </a:p>
      </dsp:txBody>
      <dsp:txXfrm>
        <a:off x="360068" y="3303573"/>
        <a:ext cx="2619900" cy="804787"/>
      </dsp:txXfrm>
    </dsp:sp>
    <dsp:sp modelId="{2268A59F-B8C7-4C72-A031-D30EABAA82ED}">
      <dsp:nvSpPr>
        <dsp:cNvPr id="0" name=""/>
        <dsp:cNvSpPr/>
      </dsp:nvSpPr>
      <dsp:spPr>
        <a:xfrm>
          <a:off x="3589064" y="0"/>
          <a:ext cx="3337470"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nl-NL" sz="4800" kern="1200" dirty="0"/>
            <a:t>insecticiden</a:t>
          </a:r>
        </a:p>
      </dsp:txBody>
      <dsp:txXfrm>
        <a:off x="3589064" y="0"/>
        <a:ext cx="3337470" cy="1305401"/>
      </dsp:txXfrm>
    </dsp:sp>
    <dsp:sp modelId="{06D1598F-4C39-437F-BEF1-26AB93B66E17}">
      <dsp:nvSpPr>
        <dsp:cNvPr id="0" name=""/>
        <dsp:cNvSpPr/>
      </dsp:nvSpPr>
      <dsp:spPr>
        <a:xfrm>
          <a:off x="3922811" y="1305773"/>
          <a:ext cx="2669976" cy="854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nl-NL" sz="2100" kern="1200" dirty="0"/>
            <a:t>zaadcoating</a:t>
          </a:r>
        </a:p>
      </dsp:txBody>
      <dsp:txXfrm>
        <a:off x="3947849" y="1330811"/>
        <a:ext cx="2619900" cy="804787"/>
      </dsp:txXfrm>
    </dsp:sp>
    <dsp:sp modelId="{C3CF2B6B-291A-4A83-98A9-86C44457C894}">
      <dsp:nvSpPr>
        <dsp:cNvPr id="0" name=""/>
        <dsp:cNvSpPr/>
      </dsp:nvSpPr>
      <dsp:spPr>
        <a:xfrm>
          <a:off x="3922811" y="2292154"/>
          <a:ext cx="2669976" cy="854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nl-NL" sz="2100" kern="1200" dirty="0"/>
            <a:t>insecticiden systemisch</a:t>
          </a:r>
        </a:p>
      </dsp:txBody>
      <dsp:txXfrm>
        <a:off x="3947849" y="2317192"/>
        <a:ext cx="2619900" cy="804787"/>
      </dsp:txXfrm>
    </dsp:sp>
    <dsp:sp modelId="{2DFCDC8E-EC7F-4A49-90D9-A99EC9867BB6}">
      <dsp:nvSpPr>
        <dsp:cNvPr id="0" name=""/>
        <dsp:cNvSpPr/>
      </dsp:nvSpPr>
      <dsp:spPr>
        <a:xfrm>
          <a:off x="3922811" y="3278535"/>
          <a:ext cx="2669976" cy="854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nl-NL" sz="2100" kern="1200" dirty="0"/>
            <a:t>insecticiden contact</a:t>
          </a:r>
        </a:p>
      </dsp:txBody>
      <dsp:txXfrm>
        <a:off x="3947849" y="3303573"/>
        <a:ext cx="2619900" cy="804787"/>
      </dsp:txXfrm>
    </dsp:sp>
    <dsp:sp modelId="{3CB3C001-D0BD-46D3-A3D9-9FD29B3EF740}">
      <dsp:nvSpPr>
        <dsp:cNvPr id="0" name=""/>
        <dsp:cNvSpPr/>
      </dsp:nvSpPr>
      <dsp:spPr>
        <a:xfrm>
          <a:off x="7176845" y="0"/>
          <a:ext cx="3337470"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nl-NL" sz="4800" kern="1200" dirty="0"/>
            <a:t>fungiciden</a:t>
          </a:r>
        </a:p>
      </dsp:txBody>
      <dsp:txXfrm>
        <a:off x="7176845" y="0"/>
        <a:ext cx="3337470" cy="1305401"/>
      </dsp:txXfrm>
    </dsp:sp>
    <dsp:sp modelId="{F4B466CB-FD69-4037-BD2A-5E1CFD3D253F}">
      <dsp:nvSpPr>
        <dsp:cNvPr id="0" name=""/>
        <dsp:cNvSpPr/>
      </dsp:nvSpPr>
      <dsp:spPr>
        <a:xfrm>
          <a:off x="7510592" y="1305773"/>
          <a:ext cx="2669976" cy="854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nl-NL" sz="2100" kern="1200" dirty="0"/>
            <a:t>zaadcoating</a:t>
          </a:r>
        </a:p>
      </dsp:txBody>
      <dsp:txXfrm>
        <a:off x="7535630" y="1330811"/>
        <a:ext cx="2619900" cy="804787"/>
      </dsp:txXfrm>
    </dsp:sp>
    <dsp:sp modelId="{A4CED421-57F5-4B94-87A5-8E272CD0D8B8}">
      <dsp:nvSpPr>
        <dsp:cNvPr id="0" name=""/>
        <dsp:cNvSpPr/>
      </dsp:nvSpPr>
      <dsp:spPr>
        <a:xfrm>
          <a:off x="7510592" y="2292154"/>
          <a:ext cx="2669976" cy="854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nl-NL" sz="2100" kern="1200" dirty="0"/>
            <a:t>fungiciden systemisch</a:t>
          </a:r>
        </a:p>
      </dsp:txBody>
      <dsp:txXfrm>
        <a:off x="7535630" y="2317192"/>
        <a:ext cx="2619900" cy="804787"/>
      </dsp:txXfrm>
    </dsp:sp>
    <dsp:sp modelId="{68F76880-FF22-4CE9-B7A7-4DECED227D40}">
      <dsp:nvSpPr>
        <dsp:cNvPr id="0" name=""/>
        <dsp:cNvSpPr/>
      </dsp:nvSpPr>
      <dsp:spPr>
        <a:xfrm>
          <a:off x="7510592" y="3278535"/>
          <a:ext cx="2669976" cy="854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nl-NL" sz="2100" kern="1200" dirty="0"/>
            <a:t>bedekkingsfungiciden</a:t>
          </a:r>
        </a:p>
      </dsp:txBody>
      <dsp:txXfrm>
        <a:off x="7535630" y="3303573"/>
        <a:ext cx="2619900" cy="804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BD98B-B234-40E5-A5F7-10A975179FDA}">
      <dsp:nvSpPr>
        <dsp:cNvPr id="0" name=""/>
        <dsp:cNvSpPr/>
      </dsp:nvSpPr>
      <dsp:spPr>
        <a:xfrm rot="5400000">
          <a:off x="7088948" y="-2793932"/>
          <a:ext cx="1384175" cy="7323328"/>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nl-NL" sz="2000" kern="1200" dirty="0"/>
            <a:t>Groeizaam weer, temperatuur 15 – 25 graden</a:t>
          </a:r>
        </a:p>
        <a:p>
          <a:pPr marL="228600" lvl="1" indent="-228600" algn="l" defTabSz="889000">
            <a:lnSpc>
              <a:spcPct val="90000"/>
            </a:lnSpc>
            <a:spcBef>
              <a:spcPct val="0"/>
            </a:spcBef>
            <a:spcAft>
              <a:spcPct val="15000"/>
            </a:spcAft>
            <a:buChar char="••"/>
          </a:pPr>
          <a:r>
            <a:rPr lang="nl-NL" sz="2000" kern="1200" dirty="0"/>
            <a:t>Vochtige bodem, luchtvochtigheid hoog</a:t>
          </a:r>
        </a:p>
        <a:p>
          <a:pPr marL="228600" lvl="1" indent="-228600" algn="l" defTabSz="889000">
            <a:lnSpc>
              <a:spcPct val="90000"/>
            </a:lnSpc>
            <a:spcBef>
              <a:spcPct val="0"/>
            </a:spcBef>
            <a:spcAft>
              <a:spcPct val="15000"/>
            </a:spcAft>
            <a:buChar char="••"/>
          </a:pPr>
          <a:r>
            <a:rPr lang="nl-NL" sz="2000" kern="1200" dirty="0"/>
            <a:t>Opname duurt vaak lang</a:t>
          </a:r>
        </a:p>
        <a:p>
          <a:pPr marL="114300" lvl="1" indent="-114300" algn="l" defTabSz="666750">
            <a:lnSpc>
              <a:spcPct val="90000"/>
            </a:lnSpc>
            <a:spcBef>
              <a:spcPct val="0"/>
            </a:spcBef>
            <a:spcAft>
              <a:spcPct val="15000"/>
            </a:spcAft>
            <a:buChar char="••"/>
          </a:pPr>
          <a:endParaRPr lang="nl-NL" sz="1500" kern="1200" dirty="0"/>
        </a:p>
        <a:p>
          <a:pPr marL="114300" lvl="1" indent="-114300" algn="l" defTabSz="666750">
            <a:lnSpc>
              <a:spcPct val="90000"/>
            </a:lnSpc>
            <a:spcBef>
              <a:spcPct val="0"/>
            </a:spcBef>
            <a:spcAft>
              <a:spcPct val="15000"/>
            </a:spcAft>
            <a:buChar char="••"/>
          </a:pPr>
          <a:endParaRPr lang="nl-NL" sz="1500" kern="1200" dirty="0"/>
        </a:p>
      </dsp:txBody>
      <dsp:txXfrm rot="-5400000">
        <a:off x="4119372" y="243214"/>
        <a:ext cx="7255758" cy="1249035"/>
      </dsp:txXfrm>
    </dsp:sp>
    <dsp:sp modelId="{7E9235BA-5EB1-4E76-B014-0DFB6A9319A6}">
      <dsp:nvSpPr>
        <dsp:cNvPr id="0" name=""/>
        <dsp:cNvSpPr/>
      </dsp:nvSpPr>
      <dsp:spPr>
        <a:xfrm>
          <a:off x="0" y="2621"/>
          <a:ext cx="4119372" cy="173021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nl-NL" sz="3700" kern="1200" dirty="0"/>
            <a:t>Systemische middelen</a:t>
          </a:r>
        </a:p>
      </dsp:txBody>
      <dsp:txXfrm>
        <a:off x="84462" y="87083"/>
        <a:ext cx="3950448" cy="1561295"/>
      </dsp:txXfrm>
    </dsp:sp>
    <dsp:sp modelId="{42CFB138-FABF-4CDD-B0D3-69BDDC97033D}">
      <dsp:nvSpPr>
        <dsp:cNvPr id="0" name=""/>
        <dsp:cNvSpPr/>
      </dsp:nvSpPr>
      <dsp:spPr>
        <a:xfrm rot="5400000">
          <a:off x="7088948" y="-977201"/>
          <a:ext cx="1384175" cy="7323328"/>
        </a:xfrm>
        <a:prstGeom prst="round2SameRect">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nl-NL" sz="2000" kern="1200" dirty="0"/>
            <a:t>Spuit op droog gewas</a:t>
          </a:r>
        </a:p>
        <a:p>
          <a:pPr marL="228600" lvl="1" indent="-228600" algn="l" defTabSz="889000">
            <a:lnSpc>
              <a:spcPct val="90000"/>
            </a:lnSpc>
            <a:spcBef>
              <a:spcPct val="0"/>
            </a:spcBef>
            <a:spcAft>
              <a:spcPct val="15000"/>
            </a:spcAft>
            <a:buChar char="••"/>
          </a:pPr>
          <a:r>
            <a:rPr lang="nl-NL" sz="2000" kern="1200" dirty="0"/>
            <a:t>Uitkijken voor gewasschade door felle zon</a:t>
          </a:r>
        </a:p>
      </dsp:txBody>
      <dsp:txXfrm rot="-5400000">
        <a:off x="4119372" y="2059945"/>
        <a:ext cx="7255758" cy="1249035"/>
      </dsp:txXfrm>
    </dsp:sp>
    <dsp:sp modelId="{9D30B5A7-CF49-4A87-BB54-C36A74E0195B}">
      <dsp:nvSpPr>
        <dsp:cNvPr id="0" name=""/>
        <dsp:cNvSpPr/>
      </dsp:nvSpPr>
      <dsp:spPr>
        <a:xfrm>
          <a:off x="0" y="1819352"/>
          <a:ext cx="4119372" cy="1730219"/>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nl-NL" sz="3700" kern="1200" dirty="0"/>
            <a:t>Contactmiddelen </a:t>
          </a:r>
        </a:p>
      </dsp:txBody>
      <dsp:txXfrm>
        <a:off x="84462" y="1903814"/>
        <a:ext cx="3950448" cy="1561295"/>
      </dsp:txXfrm>
    </dsp:sp>
    <dsp:sp modelId="{88BB6612-3513-469D-A611-4B7A211A8341}">
      <dsp:nvSpPr>
        <dsp:cNvPr id="0" name=""/>
        <dsp:cNvSpPr/>
      </dsp:nvSpPr>
      <dsp:spPr>
        <a:xfrm rot="5400000">
          <a:off x="7088948" y="839529"/>
          <a:ext cx="1384175" cy="7323328"/>
        </a:xfrm>
        <a:prstGeom prst="round2Same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nl-NL" sz="2000" kern="1200" dirty="0"/>
            <a:t>Vochtige grond</a:t>
          </a:r>
        </a:p>
        <a:p>
          <a:pPr marL="228600" lvl="1" indent="-228600" algn="l" defTabSz="889000">
            <a:lnSpc>
              <a:spcPct val="90000"/>
            </a:lnSpc>
            <a:spcBef>
              <a:spcPct val="0"/>
            </a:spcBef>
            <a:spcAft>
              <a:spcPct val="15000"/>
            </a:spcAft>
            <a:buChar char="••"/>
          </a:pPr>
          <a:r>
            <a:rPr lang="nl-NL" sz="2000" kern="1200" dirty="0"/>
            <a:t>Herverdeling in de bodem door regen</a:t>
          </a:r>
        </a:p>
      </dsp:txBody>
      <dsp:txXfrm rot="-5400000">
        <a:off x="4119372" y="3876675"/>
        <a:ext cx="7255758" cy="1249035"/>
      </dsp:txXfrm>
    </dsp:sp>
    <dsp:sp modelId="{013C6E35-7707-4729-8924-821C7FF70C43}">
      <dsp:nvSpPr>
        <dsp:cNvPr id="0" name=""/>
        <dsp:cNvSpPr/>
      </dsp:nvSpPr>
      <dsp:spPr>
        <a:xfrm>
          <a:off x="0" y="3636083"/>
          <a:ext cx="4119372" cy="1730219"/>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nl-NL" sz="3700" kern="1200" dirty="0"/>
            <a:t>Bodemherbiciden </a:t>
          </a:r>
        </a:p>
      </dsp:txBody>
      <dsp:txXfrm>
        <a:off x="84462" y="3720545"/>
        <a:ext cx="3950448" cy="156129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215A3B-EC95-4E48-949A-577314B960D6}" type="datetimeFigureOut">
              <a:rPr lang="nl-NL" smtClean="0"/>
              <a:t>18-3-2021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CA17CA-89C1-4116-9C7D-A06885BF848D}" type="slidenum">
              <a:rPr lang="nl-NL" smtClean="0"/>
              <a:t>‹nr.›</a:t>
            </a:fld>
            <a:endParaRPr lang="nl-NL"/>
          </a:p>
        </p:txBody>
      </p:sp>
    </p:spTree>
    <p:extLst>
      <p:ext uri="{BB962C8B-B14F-4D97-AF65-F5344CB8AC3E}">
        <p14:creationId xmlns:p14="http://schemas.microsoft.com/office/powerpoint/2010/main" val="52208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DDF0A04-36C0-4DEF-AFAD-13187DF24BA9}" type="slidenum">
              <a:rPr lang="nl-NL" smtClean="0"/>
              <a:t>9</a:t>
            </a:fld>
            <a:endParaRPr lang="nl-NL"/>
          </a:p>
        </p:txBody>
      </p:sp>
    </p:spTree>
    <p:extLst>
      <p:ext uri="{BB962C8B-B14F-4D97-AF65-F5344CB8AC3E}">
        <p14:creationId xmlns:p14="http://schemas.microsoft.com/office/powerpoint/2010/main" val="1085423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07FBB1-ADE0-4DC4-B881-33030FF7674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34C0D5C-1017-49FF-87D7-A88DB96C24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6D5A9D4-0265-47FD-B0B0-E3DC907BF970}"/>
              </a:ext>
            </a:extLst>
          </p:cNvPr>
          <p:cNvSpPr>
            <a:spLocks noGrp="1"/>
          </p:cNvSpPr>
          <p:nvPr>
            <p:ph type="dt" sz="half" idx="10"/>
          </p:nvPr>
        </p:nvSpPr>
        <p:spPr/>
        <p:txBody>
          <a:bodyPr/>
          <a:lstStyle/>
          <a:p>
            <a:fld id="{D0C064D6-4D43-4539-9F35-EFFE61749C8B}" type="datetimeFigureOut">
              <a:rPr lang="nl-NL" smtClean="0"/>
              <a:t>18-3-2021</a:t>
            </a:fld>
            <a:endParaRPr lang="nl-NL"/>
          </a:p>
        </p:txBody>
      </p:sp>
      <p:sp>
        <p:nvSpPr>
          <p:cNvPr id="5" name="Tijdelijke aanduiding voor voettekst 4">
            <a:extLst>
              <a:ext uri="{FF2B5EF4-FFF2-40B4-BE49-F238E27FC236}">
                <a16:creationId xmlns:a16="http://schemas.microsoft.com/office/drawing/2014/main" id="{F73F8EC4-55CC-4351-BA48-EC39E0DE633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4723ED-8750-42BC-9669-F2F1310F2BC5}"/>
              </a:ext>
            </a:extLst>
          </p:cNvPr>
          <p:cNvSpPr>
            <a:spLocks noGrp="1"/>
          </p:cNvSpPr>
          <p:nvPr>
            <p:ph type="sldNum" sz="quarter" idx="12"/>
          </p:nvPr>
        </p:nvSpPr>
        <p:spPr/>
        <p:txBody>
          <a:bodyPr/>
          <a:lstStyle/>
          <a:p>
            <a:fld id="{CC2B9C9C-11CB-4D5C-8E3B-494305ED4AD4}" type="slidenum">
              <a:rPr lang="nl-NL" smtClean="0"/>
              <a:t>‹nr.›</a:t>
            </a:fld>
            <a:endParaRPr lang="nl-NL"/>
          </a:p>
        </p:txBody>
      </p:sp>
      <p:sp>
        <p:nvSpPr>
          <p:cNvPr id="7" name="Rechthoek 6">
            <a:extLst>
              <a:ext uri="{FF2B5EF4-FFF2-40B4-BE49-F238E27FC236}">
                <a16:creationId xmlns:a16="http://schemas.microsoft.com/office/drawing/2014/main" id="{9FC3D06B-41AA-458E-9805-DBF4D6671D0F}"/>
              </a:ext>
            </a:extLst>
          </p:cNvPr>
          <p:cNvSpPr/>
          <p:nvPr userDrawn="1"/>
        </p:nvSpPr>
        <p:spPr>
          <a:xfrm>
            <a:off x="0" y="1752600"/>
            <a:ext cx="12192000" cy="510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6C3447FF-A804-47B9-9DD6-0D7F1DE005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470" y="368515"/>
            <a:ext cx="2101430" cy="1076536"/>
          </a:xfrm>
          <a:prstGeom prst="rect">
            <a:avLst/>
          </a:prstGeom>
        </p:spPr>
      </p:pic>
    </p:spTree>
    <p:extLst>
      <p:ext uri="{BB962C8B-B14F-4D97-AF65-F5344CB8AC3E}">
        <p14:creationId xmlns:p14="http://schemas.microsoft.com/office/powerpoint/2010/main" val="667121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524AB2-A882-4D10-9678-8254A898330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39AC15F-2B74-4E10-A957-D1BE55035EB7}"/>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0723FFD-7435-458D-9E4E-B474D58633B5}"/>
              </a:ext>
            </a:extLst>
          </p:cNvPr>
          <p:cNvSpPr>
            <a:spLocks noGrp="1"/>
          </p:cNvSpPr>
          <p:nvPr>
            <p:ph type="dt" sz="half" idx="10"/>
          </p:nvPr>
        </p:nvSpPr>
        <p:spPr/>
        <p:txBody>
          <a:bodyPr/>
          <a:lstStyle/>
          <a:p>
            <a:fld id="{D0C064D6-4D43-4539-9F35-EFFE61749C8B}" type="datetimeFigureOut">
              <a:rPr lang="nl-NL" smtClean="0"/>
              <a:t>18-3-2021</a:t>
            </a:fld>
            <a:endParaRPr lang="nl-NL"/>
          </a:p>
        </p:txBody>
      </p:sp>
      <p:sp>
        <p:nvSpPr>
          <p:cNvPr id="5" name="Tijdelijke aanduiding voor voettekst 4">
            <a:extLst>
              <a:ext uri="{FF2B5EF4-FFF2-40B4-BE49-F238E27FC236}">
                <a16:creationId xmlns:a16="http://schemas.microsoft.com/office/drawing/2014/main" id="{52D4253C-772E-4783-BB7A-77B967C47121}"/>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60019915-FE0E-4CC5-A8EF-86E6B2601825}"/>
              </a:ext>
            </a:extLst>
          </p:cNvPr>
          <p:cNvSpPr>
            <a:spLocks noGrp="1"/>
          </p:cNvSpPr>
          <p:nvPr>
            <p:ph type="sldNum" sz="quarter" idx="12"/>
          </p:nvPr>
        </p:nvSpPr>
        <p:spPr/>
        <p:txBody>
          <a:bodyPr/>
          <a:lstStyle/>
          <a:p>
            <a:fld id="{7F967CD7-E635-4188-A2E7-278E8CFDF299}" type="slidenum">
              <a:rPr lang="nl-NL" smtClean="0"/>
              <a:pPr/>
              <a:t>‹nr.›</a:t>
            </a:fld>
            <a:endParaRPr lang="nl-NL" dirty="0"/>
          </a:p>
        </p:txBody>
      </p:sp>
    </p:spTree>
    <p:extLst>
      <p:ext uri="{BB962C8B-B14F-4D97-AF65-F5344CB8AC3E}">
        <p14:creationId xmlns:p14="http://schemas.microsoft.com/office/powerpoint/2010/main" val="2194482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57EDFAC-84F1-4D23-8A18-45C7A6AEC30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157C86F-14A4-44C9-9C88-DC3803EA619E}"/>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5BB953F-9531-43A0-B583-4542F82D3781}"/>
              </a:ext>
            </a:extLst>
          </p:cNvPr>
          <p:cNvSpPr>
            <a:spLocks noGrp="1"/>
          </p:cNvSpPr>
          <p:nvPr>
            <p:ph type="dt" sz="half" idx="10"/>
          </p:nvPr>
        </p:nvSpPr>
        <p:spPr/>
        <p:txBody>
          <a:bodyPr/>
          <a:lstStyle/>
          <a:p>
            <a:fld id="{D0C064D6-4D43-4539-9F35-EFFE61749C8B}" type="datetimeFigureOut">
              <a:rPr lang="nl-NL" smtClean="0"/>
              <a:t>18-3-2021</a:t>
            </a:fld>
            <a:endParaRPr lang="nl-NL"/>
          </a:p>
        </p:txBody>
      </p:sp>
      <p:sp>
        <p:nvSpPr>
          <p:cNvPr id="5" name="Tijdelijke aanduiding voor voettekst 4">
            <a:extLst>
              <a:ext uri="{FF2B5EF4-FFF2-40B4-BE49-F238E27FC236}">
                <a16:creationId xmlns:a16="http://schemas.microsoft.com/office/drawing/2014/main" id="{9C540A4E-6805-43BC-BB43-00A348C2DED4}"/>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EC3C4566-EE52-4A14-BFC0-10B2A46C5006}"/>
              </a:ext>
            </a:extLst>
          </p:cNvPr>
          <p:cNvSpPr>
            <a:spLocks noGrp="1"/>
          </p:cNvSpPr>
          <p:nvPr>
            <p:ph type="sldNum" sz="quarter" idx="12"/>
          </p:nvPr>
        </p:nvSpPr>
        <p:spPr/>
        <p:txBody>
          <a:bodyPr/>
          <a:lstStyle/>
          <a:p>
            <a:fld id="{7F967CD7-E635-4188-A2E7-278E8CFDF299}" type="slidenum">
              <a:rPr lang="nl-NL" smtClean="0"/>
              <a:pPr/>
              <a:t>‹nr.›</a:t>
            </a:fld>
            <a:endParaRPr lang="nl-NL" dirty="0"/>
          </a:p>
        </p:txBody>
      </p:sp>
    </p:spTree>
    <p:extLst>
      <p:ext uri="{BB962C8B-B14F-4D97-AF65-F5344CB8AC3E}">
        <p14:creationId xmlns:p14="http://schemas.microsoft.com/office/powerpoint/2010/main" val="2198243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381000" y="3213101"/>
            <a:ext cx="11404600" cy="1349374"/>
          </a:xfrm>
        </p:spPr>
        <p:txBody>
          <a:bodyPr anchor="b"/>
          <a:lstStyle>
            <a:lvl1pPr>
              <a:defRPr sz="6000"/>
            </a:lvl1pPr>
          </a:lstStyle>
          <a:p>
            <a:r>
              <a:rPr lang="nl-NL"/>
              <a:t>Klik om stijl te bewerken</a:t>
            </a:r>
            <a:endParaRPr lang="nl-NL" dirty="0"/>
          </a:p>
        </p:txBody>
      </p:sp>
      <p:sp>
        <p:nvSpPr>
          <p:cNvPr id="3" name="Tijdelijke aanduiding voor tekst 2"/>
          <p:cNvSpPr>
            <a:spLocks noGrp="1"/>
          </p:cNvSpPr>
          <p:nvPr>
            <p:ph type="body" idx="1"/>
          </p:nvPr>
        </p:nvSpPr>
        <p:spPr>
          <a:xfrm>
            <a:off x="381000" y="4589463"/>
            <a:ext cx="11404600" cy="1500187"/>
          </a:xfrm>
        </p:spPr>
        <p:txBody>
          <a:bodyPr/>
          <a:lstStyle>
            <a:lvl1pPr marL="0" indent="0">
              <a:buNone/>
              <a:defRPr sz="2400">
                <a:solidFill>
                  <a:schemeClr val="accent2">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967CD7-E635-4188-A2E7-278E8CFDF299}" type="slidenum">
              <a:rPr lang="nl-NL" smtClean="0"/>
              <a:t>‹nr.›</a:t>
            </a:fld>
            <a:endParaRPr lang="nl-NL"/>
          </a:p>
        </p:txBody>
      </p:sp>
      <p:sp>
        <p:nvSpPr>
          <p:cNvPr id="7" name="Tijdelijke aanduiding voor afbeelding 2"/>
          <p:cNvSpPr>
            <a:spLocks noGrp="1"/>
          </p:cNvSpPr>
          <p:nvPr>
            <p:ph type="pic" idx="13"/>
          </p:nvPr>
        </p:nvSpPr>
        <p:spPr>
          <a:xfrm>
            <a:off x="0" y="1"/>
            <a:ext cx="12192000" cy="3213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1879478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7" name="Rechthoek 6"/>
          <p:cNvSpPr/>
          <p:nvPr userDrawn="1"/>
        </p:nvSpPr>
        <p:spPr>
          <a:xfrm>
            <a:off x="0" y="1752600"/>
            <a:ext cx="12192000" cy="510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3708400" y="2247901"/>
            <a:ext cx="8483600" cy="2074862"/>
          </a:xfrm>
        </p:spPr>
        <p:txBody>
          <a:bodyPr anchor="b"/>
          <a:lstStyle>
            <a:lvl1pPr algn="ctr">
              <a:defRPr sz="60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3708400" y="4414838"/>
            <a:ext cx="8483600" cy="20875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470" y="368515"/>
            <a:ext cx="2101430" cy="1076536"/>
          </a:xfrm>
          <a:prstGeom prst="rect">
            <a:avLst/>
          </a:prstGeom>
        </p:spPr>
      </p:pic>
      <p:sp>
        <p:nvSpPr>
          <p:cNvPr id="8" name="Tijdelijke aanduiding voor afbeelding 2"/>
          <p:cNvSpPr>
            <a:spLocks noGrp="1"/>
          </p:cNvSpPr>
          <p:nvPr>
            <p:ph type="pic" idx="13"/>
          </p:nvPr>
        </p:nvSpPr>
        <p:spPr>
          <a:xfrm>
            <a:off x="0" y="1741486"/>
            <a:ext cx="3708400" cy="5116513"/>
          </a:xfrm>
        </p:spPr>
        <p:txBody>
          <a:bodyPr anchor="ctr">
            <a:normAutofit/>
          </a:bodyPr>
          <a:lstStyle>
            <a:lvl1pPr marL="0" indent="0" algn="ctr">
              <a:buNone/>
              <a:defRPr sz="18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68246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van twee + icon/im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381000" y="1825625"/>
            <a:ext cx="56388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4" name="Tijdelijke aanduiding voor inhoud 3"/>
          <p:cNvSpPr>
            <a:spLocks noGrp="1"/>
          </p:cNvSpPr>
          <p:nvPr>
            <p:ph sz="half" idx="2"/>
          </p:nvPr>
        </p:nvSpPr>
        <p:spPr>
          <a:xfrm>
            <a:off x="6172200" y="1825625"/>
            <a:ext cx="56515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sp>
        <p:nvSpPr>
          <p:cNvPr id="8" name="Tijdelijke aanduiding voor tekst 3"/>
          <p:cNvSpPr>
            <a:spLocks noGrp="1"/>
          </p:cNvSpPr>
          <p:nvPr>
            <p:ph type="body" sz="half" idx="13"/>
          </p:nvPr>
        </p:nvSpPr>
        <p:spPr>
          <a:xfrm>
            <a:off x="381000" y="4419600"/>
            <a:ext cx="56388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jdelijke aanduiding voor tekst 3"/>
          <p:cNvSpPr>
            <a:spLocks noGrp="1"/>
          </p:cNvSpPr>
          <p:nvPr>
            <p:ph type="body" sz="half" idx="14"/>
          </p:nvPr>
        </p:nvSpPr>
        <p:spPr>
          <a:xfrm>
            <a:off x="381000" y="3898900"/>
            <a:ext cx="56388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tekst 3"/>
          <p:cNvSpPr>
            <a:spLocks noGrp="1"/>
          </p:cNvSpPr>
          <p:nvPr>
            <p:ph type="body" sz="half" idx="15"/>
          </p:nvPr>
        </p:nvSpPr>
        <p:spPr>
          <a:xfrm>
            <a:off x="6173788" y="4419600"/>
            <a:ext cx="5649912"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1" name="Tijdelijke aanduiding voor tekst 3"/>
          <p:cNvSpPr>
            <a:spLocks noGrp="1"/>
          </p:cNvSpPr>
          <p:nvPr>
            <p:ph type="body" sz="half" idx="16"/>
          </p:nvPr>
        </p:nvSpPr>
        <p:spPr>
          <a:xfrm>
            <a:off x="6173788" y="3898900"/>
            <a:ext cx="5649912"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cxnSp>
        <p:nvCxnSpPr>
          <p:cNvPr id="12" name="Rechte verbindingslijn 11"/>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737483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van drie + icon/im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406400" y="1825625"/>
            <a:ext cx="35687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sp>
        <p:nvSpPr>
          <p:cNvPr id="8" name="Tijdelijke aanduiding voor tekst 3"/>
          <p:cNvSpPr>
            <a:spLocks noGrp="1"/>
          </p:cNvSpPr>
          <p:nvPr>
            <p:ph type="body" sz="half" idx="13"/>
          </p:nvPr>
        </p:nvSpPr>
        <p:spPr>
          <a:xfrm>
            <a:off x="406400" y="4419600"/>
            <a:ext cx="35687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jdelijke aanduiding voor tekst 3"/>
          <p:cNvSpPr>
            <a:spLocks noGrp="1"/>
          </p:cNvSpPr>
          <p:nvPr>
            <p:ph type="body" sz="half" idx="14"/>
          </p:nvPr>
        </p:nvSpPr>
        <p:spPr>
          <a:xfrm>
            <a:off x="406400" y="3898900"/>
            <a:ext cx="35687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8" name="Tijdelijke aanduiding voor inhoud 2"/>
          <p:cNvSpPr>
            <a:spLocks noGrp="1"/>
          </p:cNvSpPr>
          <p:nvPr>
            <p:ph sz="half" idx="15"/>
          </p:nvPr>
        </p:nvSpPr>
        <p:spPr>
          <a:xfrm>
            <a:off x="8267700" y="1825625"/>
            <a:ext cx="35687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19" name="Tijdelijke aanduiding voor tekst 3"/>
          <p:cNvSpPr>
            <a:spLocks noGrp="1"/>
          </p:cNvSpPr>
          <p:nvPr>
            <p:ph type="body" sz="half" idx="16"/>
          </p:nvPr>
        </p:nvSpPr>
        <p:spPr>
          <a:xfrm>
            <a:off x="8267700" y="4419600"/>
            <a:ext cx="35687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20" name="Tijdelijke aanduiding voor tekst 3"/>
          <p:cNvSpPr>
            <a:spLocks noGrp="1"/>
          </p:cNvSpPr>
          <p:nvPr>
            <p:ph type="body" sz="half" idx="17"/>
          </p:nvPr>
        </p:nvSpPr>
        <p:spPr>
          <a:xfrm>
            <a:off x="8267700" y="3898900"/>
            <a:ext cx="35687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21" name="Tijdelijke aanduiding voor inhoud 2"/>
          <p:cNvSpPr>
            <a:spLocks noGrp="1"/>
          </p:cNvSpPr>
          <p:nvPr>
            <p:ph sz="half" idx="18"/>
          </p:nvPr>
        </p:nvSpPr>
        <p:spPr>
          <a:xfrm>
            <a:off x="4368800" y="1825625"/>
            <a:ext cx="35687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22" name="Tijdelijke aanduiding voor tekst 3"/>
          <p:cNvSpPr>
            <a:spLocks noGrp="1"/>
          </p:cNvSpPr>
          <p:nvPr>
            <p:ph type="body" sz="half" idx="19"/>
          </p:nvPr>
        </p:nvSpPr>
        <p:spPr>
          <a:xfrm>
            <a:off x="4368800" y="4419600"/>
            <a:ext cx="35687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23" name="Tijdelijke aanduiding voor tekst 3"/>
          <p:cNvSpPr>
            <a:spLocks noGrp="1"/>
          </p:cNvSpPr>
          <p:nvPr>
            <p:ph type="body" sz="half" idx="20"/>
          </p:nvPr>
        </p:nvSpPr>
        <p:spPr>
          <a:xfrm>
            <a:off x="4368800" y="3898900"/>
            <a:ext cx="35687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cxnSp>
        <p:nvCxnSpPr>
          <p:cNvPr id="24" name="Rechte verbindingslijn 23"/>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87072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3693F-1501-4AD2-87FF-086DC2ECFF0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68F8716-23A7-41CC-AA3C-C4344CDB7DCA}"/>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08EE65-5460-4D48-B316-7CAE7284A123}"/>
              </a:ext>
            </a:extLst>
          </p:cNvPr>
          <p:cNvSpPr>
            <a:spLocks noGrp="1"/>
          </p:cNvSpPr>
          <p:nvPr>
            <p:ph type="dt" sz="half" idx="10"/>
          </p:nvPr>
        </p:nvSpPr>
        <p:spPr/>
        <p:txBody>
          <a:bodyPr/>
          <a:lstStyle/>
          <a:p>
            <a:fld id="{D0C064D6-4D43-4539-9F35-EFFE61749C8B}" type="datetimeFigureOut">
              <a:rPr lang="nl-NL" smtClean="0"/>
              <a:t>18-3-2021</a:t>
            </a:fld>
            <a:endParaRPr lang="nl-NL"/>
          </a:p>
        </p:txBody>
      </p:sp>
      <p:sp>
        <p:nvSpPr>
          <p:cNvPr id="5" name="Tijdelijke aanduiding voor voettekst 4">
            <a:extLst>
              <a:ext uri="{FF2B5EF4-FFF2-40B4-BE49-F238E27FC236}">
                <a16:creationId xmlns:a16="http://schemas.microsoft.com/office/drawing/2014/main" id="{EB9A9C40-F78B-49C0-AE06-42201FB7A461}"/>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52D6AAF1-82BD-406C-88D9-2AFF24B0A899}"/>
              </a:ext>
            </a:extLst>
          </p:cNvPr>
          <p:cNvSpPr>
            <a:spLocks noGrp="1"/>
          </p:cNvSpPr>
          <p:nvPr>
            <p:ph type="sldNum" sz="quarter" idx="12"/>
          </p:nvPr>
        </p:nvSpPr>
        <p:spPr/>
        <p:txBody>
          <a:bodyPr/>
          <a:lstStyle/>
          <a:p>
            <a:fld id="{7F967CD7-E635-4188-A2E7-278E8CFDF299}" type="slidenum">
              <a:rPr lang="nl-NL" smtClean="0"/>
              <a:t>‹nr.›</a:t>
            </a:fld>
            <a:endParaRPr lang="nl-NL"/>
          </a:p>
        </p:txBody>
      </p:sp>
      <p:cxnSp>
        <p:nvCxnSpPr>
          <p:cNvPr id="7" name="Rechte verbindingslijn 6">
            <a:extLst>
              <a:ext uri="{FF2B5EF4-FFF2-40B4-BE49-F238E27FC236}">
                <a16:creationId xmlns:a16="http://schemas.microsoft.com/office/drawing/2014/main" id="{56FDF285-DAD3-4D90-ADE0-5BE90563AD0F}"/>
              </a:ext>
            </a:extLst>
          </p:cNvPr>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057155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CC3982-DA46-4300-AFFD-02C01D2902D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525C60A-DBF3-4F6C-975F-1AE2BC5568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36EF86BB-81C9-4755-AB79-AEF9EF9A8EC6}"/>
              </a:ext>
            </a:extLst>
          </p:cNvPr>
          <p:cNvSpPr>
            <a:spLocks noGrp="1"/>
          </p:cNvSpPr>
          <p:nvPr>
            <p:ph type="dt" sz="half" idx="10"/>
          </p:nvPr>
        </p:nvSpPr>
        <p:spPr/>
        <p:txBody>
          <a:bodyPr/>
          <a:lstStyle/>
          <a:p>
            <a:fld id="{D0C064D6-4D43-4539-9F35-EFFE61749C8B}" type="datetimeFigureOut">
              <a:rPr lang="nl-NL" smtClean="0"/>
              <a:t>18-3-2021</a:t>
            </a:fld>
            <a:endParaRPr lang="nl-NL"/>
          </a:p>
        </p:txBody>
      </p:sp>
      <p:sp>
        <p:nvSpPr>
          <p:cNvPr id="5" name="Tijdelijke aanduiding voor voettekst 4">
            <a:extLst>
              <a:ext uri="{FF2B5EF4-FFF2-40B4-BE49-F238E27FC236}">
                <a16:creationId xmlns:a16="http://schemas.microsoft.com/office/drawing/2014/main" id="{C86C9AC9-2336-44CA-8AB4-09FBD14115E3}"/>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1ED5B93F-3580-4DBF-93C6-D2BA8CFC96B7}"/>
              </a:ext>
            </a:extLst>
          </p:cNvPr>
          <p:cNvSpPr>
            <a:spLocks noGrp="1"/>
          </p:cNvSpPr>
          <p:nvPr>
            <p:ph type="sldNum" sz="quarter" idx="12"/>
          </p:nvPr>
        </p:nvSpPr>
        <p:spPr/>
        <p:txBody>
          <a:bodyPr/>
          <a:lstStyle/>
          <a:p>
            <a:fld id="{7F967CD7-E635-4188-A2E7-278E8CFDF299}" type="slidenum">
              <a:rPr lang="nl-NL" smtClean="0"/>
              <a:pPr/>
              <a:t>‹nr.›</a:t>
            </a:fld>
            <a:endParaRPr lang="nl-NL" dirty="0"/>
          </a:p>
        </p:txBody>
      </p:sp>
    </p:spTree>
    <p:extLst>
      <p:ext uri="{BB962C8B-B14F-4D97-AF65-F5344CB8AC3E}">
        <p14:creationId xmlns:p14="http://schemas.microsoft.com/office/powerpoint/2010/main" val="1949104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61F0BB-161C-4371-A515-25E8DE8FD56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1BE0FBB-1F9B-4248-8327-E3AC682BF069}"/>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5C56D8B-D03F-421D-A784-7DCEB712BA1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8CD269A-5D43-4C81-80E5-F08A4BCCF99E}"/>
              </a:ext>
            </a:extLst>
          </p:cNvPr>
          <p:cNvSpPr>
            <a:spLocks noGrp="1"/>
          </p:cNvSpPr>
          <p:nvPr>
            <p:ph type="dt" sz="half" idx="10"/>
          </p:nvPr>
        </p:nvSpPr>
        <p:spPr/>
        <p:txBody>
          <a:bodyPr/>
          <a:lstStyle/>
          <a:p>
            <a:fld id="{D0C064D6-4D43-4539-9F35-EFFE61749C8B}" type="datetimeFigureOut">
              <a:rPr lang="nl-NL" smtClean="0"/>
              <a:t>18-3-2021</a:t>
            </a:fld>
            <a:endParaRPr lang="nl-NL"/>
          </a:p>
        </p:txBody>
      </p:sp>
      <p:sp>
        <p:nvSpPr>
          <p:cNvPr id="6" name="Tijdelijke aanduiding voor voettekst 5">
            <a:extLst>
              <a:ext uri="{FF2B5EF4-FFF2-40B4-BE49-F238E27FC236}">
                <a16:creationId xmlns:a16="http://schemas.microsoft.com/office/drawing/2014/main" id="{2DC120C7-E94B-4539-8BCD-83101F755A0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7BA21B5-8E66-42DD-95DB-589CDDFD4906}"/>
              </a:ext>
            </a:extLst>
          </p:cNvPr>
          <p:cNvSpPr>
            <a:spLocks noGrp="1"/>
          </p:cNvSpPr>
          <p:nvPr>
            <p:ph type="sldNum" sz="quarter" idx="12"/>
          </p:nvPr>
        </p:nvSpPr>
        <p:spPr/>
        <p:txBody>
          <a:bodyPr/>
          <a:lstStyle/>
          <a:p>
            <a:fld id="{7F967CD7-E635-4188-A2E7-278E8CFDF299}" type="slidenum">
              <a:rPr lang="nl-NL" smtClean="0"/>
              <a:t>‹nr.›</a:t>
            </a:fld>
            <a:endParaRPr lang="nl-NL"/>
          </a:p>
        </p:txBody>
      </p:sp>
      <p:cxnSp>
        <p:nvCxnSpPr>
          <p:cNvPr id="8" name="Rechte verbindingslijn 7">
            <a:extLst>
              <a:ext uri="{FF2B5EF4-FFF2-40B4-BE49-F238E27FC236}">
                <a16:creationId xmlns:a16="http://schemas.microsoft.com/office/drawing/2014/main" id="{7BF4F1B7-D45D-4DF6-AEBC-BEF71912404C}"/>
              </a:ext>
            </a:extLst>
          </p:cNvPr>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50488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DA546-8FBE-4AA2-8B62-270DA066359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271C9EC-358F-4F62-B6A2-48A3C03561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14B10A63-9E9F-4A7A-B749-F9DD9AA02790}"/>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6AA3413-AB87-4315-A543-C61B7D0367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F0477317-D770-404A-A05C-2510676E5560}"/>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AB782F7-3EC9-4226-AD21-D93FD0EA4028}"/>
              </a:ext>
            </a:extLst>
          </p:cNvPr>
          <p:cNvSpPr>
            <a:spLocks noGrp="1"/>
          </p:cNvSpPr>
          <p:nvPr>
            <p:ph type="dt" sz="half" idx="10"/>
          </p:nvPr>
        </p:nvSpPr>
        <p:spPr/>
        <p:txBody>
          <a:bodyPr/>
          <a:lstStyle/>
          <a:p>
            <a:fld id="{D0C064D6-4D43-4539-9F35-EFFE61749C8B}" type="datetimeFigureOut">
              <a:rPr lang="nl-NL" smtClean="0"/>
              <a:t>18-3-2021</a:t>
            </a:fld>
            <a:endParaRPr lang="nl-NL"/>
          </a:p>
        </p:txBody>
      </p:sp>
      <p:sp>
        <p:nvSpPr>
          <p:cNvPr id="8" name="Tijdelijke aanduiding voor voettekst 7">
            <a:extLst>
              <a:ext uri="{FF2B5EF4-FFF2-40B4-BE49-F238E27FC236}">
                <a16:creationId xmlns:a16="http://schemas.microsoft.com/office/drawing/2014/main" id="{2160D8CD-9574-4453-ACB8-8E0B35917FF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E9417EF-D0AC-48BF-805F-CFC3EF424099}"/>
              </a:ext>
            </a:extLst>
          </p:cNvPr>
          <p:cNvSpPr>
            <a:spLocks noGrp="1"/>
          </p:cNvSpPr>
          <p:nvPr>
            <p:ph type="sldNum" sz="quarter" idx="12"/>
          </p:nvPr>
        </p:nvSpPr>
        <p:spPr/>
        <p:txBody>
          <a:bodyPr/>
          <a:lstStyle/>
          <a:p>
            <a:fld id="{7F967CD7-E635-4188-A2E7-278E8CFDF299}" type="slidenum">
              <a:rPr lang="nl-NL" smtClean="0"/>
              <a:t>‹nr.›</a:t>
            </a:fld>
            <a:endParaRPr lang="nl-NL"/>
          </a:p>
        </p:txBody>
      </p:sp>
      <p:cxnSp>
        <p:nvCxnSpPr>
          <p:cNvPr id="10" name="Rechte verbindingslijn 9">
            <a:extLst>
              <a:ext uri="{FF2B5EF4-FFF2-40B4-BE49-F238E27FC236}">
                <a16:creationId xmlns:a16="http://schemas.microsoft.com/office/drawing/2014/main" id="{C7B68F7B-32DA-45D8-84F1-DD4AA2D9E03E}"/>
              </a:ext>
            </a:extLst>
          </p:cNvPr>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40346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A2FFAD-4365-4AB5-A796-8D819B3D2A9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31739BE-495E-4987-BFA8-49E32ED6131E}"/>
              </a:ext>
            </a:extLst>
          </p:cNvPr>
          <p:cNvSpPr>
            <a:spLocks noGrp="1"/>
          </p:cNvSpPr>
          <p:nvPr>
            <p:ph type="dt" sz="half" idx="10"/>
          </p:nvPr>
        </p:nvSpPr>
        <p:spPr/>
        <p:txBody>
          <a:bodyPr/>
          <a:lstStyle/>
          <a:p>
            <a:fld id="{D0C064D6-4D43-4539-9F35-EFFE61749C8B}" type="datetimeFigureOut">
              <a:rPr lang="nl-NL" smtClean="0"/>
              <a:t>18-3-2021</a:t>
            </a:fld>
            <a:endParaRPr lang="nl-NL"/>
          </a:p>
        </p:txBody>
      </p:sp>
      <p:sp>
        <p:nvSpPr>
          <p:cNvPr id="4" name="Tijdelijke aanduiding voor voettekst 3">
            <a:extLst>
              <a:ext uri="{FF2B5EF4-FFF2-40B4-BE49-F238E27FC236}">
                <a16:creationId xmlns:a16="http://schemas.microsoft.com/office/drawing/2014/main" id="{89E94E0E-AFB0-4BE9-BBEE-6ED2610E90E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7AC24BC-F07D-40F0-AA7C-D09498A8D283}"/>
              </a:ext>
            </a:extLst>
          </p:cNvPr>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512560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6C36776-720E-4F1E-BA68-B39022C4AF98}"/>
              </a:ext>
            </a:extLst>
          </p:cNvPr>
          <p:cNvSpPr>
            <a:spLocks noGrp="1"/>
          </p:cNvSpPr>
          <p:nvPr>
            <p:ph type="dt" sz="half" idx="10"/>
          </p:nvPr>
        </p:nvSpPr>
        <p:spPr/>
        <p:txBody>
          <a:bodyPr/>
          <a:lstStyle/>
          <a:p>
            <a:fld id="{D0C064D6-4D43-4539-9F35-EFFE61749C8B}" type="datetimeFigureOut">
              <a:rPr lang="nl-NL" smtClean="0"/>
              <a:t>18-3-2021</a:t>
            </a:fld>
            <a:endParaRPr lang="nl-NL"/>
          </a:p>
        </p:txBody>
      </p:sp>
      <p:sp>
        <p:nvSpPr>
          <p:cNvPr id="3" name="Tijdelijke aanduiding voor voettekst 2">
            <a:extLst>
              <a:ext uri="{FF2B5EF4-FFF2-40B4-BE49-F238E27FC236}">
                <a16:creationId xmlns:a16="http://schemas.microsoft.com/office/drawing/2014/main" id="{D7361AC0-361E-4925-86BB-13E72A87F25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5D7AC9D-A793-492E-A8C6-4D6F570B09A2}"/>
              </a:ext>
            </a:extLst>
          </p:cNvPr>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184326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C7F113-B4CB-4F43-AD02-3A302D30632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646BF75-5BAB-401A-98C1-09C9BC0C4D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647E38B-8514-4734-872E-C2B5A67AE2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84C50771-AA6B-40DD-814E-10FD045D6A7D}"/>
              </a:ext>
            </a:extLst>
          </p:cNvPr>
          <p:cNvSpPr>
            <a:spLocks noGrp="1"/>
          </p:cNvSpPr>
          <p:nvPr>
            <p:ph type="dt" sz="half" idx="10"/>
          </p:nvPr>
        </p:nvSpPr>
        <p:spPr/>
        <p:txBody>
          <a:bodyPr/>
          <a:lstStyle/>
          <a:p>
            <a:fld id="{D0C064D6-4D43-4539-9F35-EFFE61749C8B}" type="datetimeFigureOut">
              <a:rPr lang="nl-NL" smtClean="0"/>
              <a:t>18-3-2021</a:t>
            </a:fld>
            <a:endParaRPr lang="nl-NL"/>
          </a:p>
        </p:txBody>
      </p:sp>
      <p:sp>
        <p:nvSpPr>
          <p:cNvPr id="6" name="Tijdelijke aanduiding voor voettekst 5">
            <a:extLst>
              <a:ext uri="{FF2B5EF4-FFF2-40B4-BE49-F238E27FC236}">
                <a16:creationId xmlns:a16="http://schemas.microsoft.com/office/drawing/2014/main" id="{3102C4EF-6275-4147-B84F-EC3DBEF447A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3B7EA29-4BDF-4273-BD81-EAA1056F38E9}"/>
              </a:ext>
            </a:extLst>
          </p:cNvPr>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28825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C03E1A-50F7-432D-B3E8-5F04398216C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37F5669-367E-45DA-90A1-BF209AE755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214ED32-B277-4356-9276-F7F7FB51E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D8E0A226-AAA4-4ECB-BA45-C5A7A26C3298}"/>
              </a:ext>
            </a:extLst>
          </p:cNvPr>
          <p:cNvSpPr>
            <a:spLocks noGrp="1"/>
          </p:cNvSpPr>
          <p:nvPr>
            <p:ph type="dt" sz="half" idx="10"/>
          </p:nvPr>
        </p:nvSpPr>
        <p:spPr/>
        <p:txBody>
          <a:bodyPr/>
          <a:lstStyle/>
          <a:p>
            <a:fld id="{6AAA7AF4-39F9-40E5-A76E-4D42D499E2A7}" type="datetimeFigureOut">
              <a:rPr lang="nl-NL" smtClean="0"/>
              <a:t>18-3-2021</a:t>
            </a:fld>
            <a:endParaRPr lang="nl-NL"/>
          </a:p>
        </p:txBody>
      </p:sp>
      <p:sp>
        <p:nvSpPr>
          <p:cNvPr id="6" name="Tijdelijke aanduiding voor voettekst 5">
            <a:extLst>
              <a:ext uri="{FF2B5EF4-FFF2-40B4-BE49-F238E27FC236}">
                <a16:creationId xmlns:a16="http://schemas.microsoft.com/office/drawing/2014/main" id="{E0FB2931-8AAA-41A9-93BE-9FE6BF46EF5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E0915A5-FCF4-470E-8B43-C24015908579}"/>
              </a:ext>
            </a:extLst>
          </p:cNvPr>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145759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2D05A40-D3FA-427F-8DC1-53F38833EB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F99A892-C09F-49B4-A401-6E7C49D469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EE6C4E4-A68F-4B09-836B-60A6761A07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064D6-4D43-4539-9F35-EFFE61749C8B}" type="datetimeFigureOut">
              <a:rPr lang="nl-NL" smtClean="0"/>
              <a:t>18-3-2021</a:t>
            </a:fld>
            <a:endParaRPr lang="nl-NL"/>
          </a:p>
        </p:txBody>
      </p:sp>
      <p:sp>
        <p:nvSpPr>
          <p:cNvPr id="5" name="Tijdelijke aanduiding voor voettekst 4">
            <a:extLst>
              <a:ext uri="{FF2B5EF4-FFF2-40B4-BE49-F238E27FC236}">
                <a16:creationId xmlns:a16="http://schemas.microsoft.com/office/drawing/2014/main" id="{725EA93E-89A6-4907-8CCA-1CA6AFDC12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0312AF01-4A46-4CDF-B284-31986774DB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67CD7-E635-4188-A2E7-278E8CFDF299}" type="slidenum">
              <a:rPr lang="nl-NL" smtClean="0"/>
              <a:pPr/>
              <a:t>‹nr.›</a:t>
            </a:fld>
            <a:endParaRPr lang="nl-NL" dirty="0"/>
          </a:p>
        </p:txBody>
      </p:sp>
    </p:spTree>
    <p:extLst>
      <p:ext uri="{BB962C8B-B14F-4D97-AF65-F5344CB8AC3E}">
        <p14:creationId xmlns:p14="http://schemas.microsoft.com/office/powerpoint/2010/main" val="181602786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62" r:id="rId13"/>
    <p:sldLayoutId id="2147483660" r:id="rId14"/>
    <p:sldLayoutId id="214748366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royalbrinkman.nl/kennisbank-gewasbescherming/gewasbeschermingsmiddelen-vervoeren" TargetMode="External"/><Relationship Id="rId2" Type="http://schemas.openxmlformats.org/officeDocument/2006/relationships/hyperlink" Target="https://royalbrinkman.nl/kennisbank-gewasverzorging/gevarensymbolen-clp-pictogrammen"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milieumeetlat.nl/" TargetMode="External"/><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4.xml"/><Relationship Id="rId1" Type="http://schemas.openxmlformats.org/officeDocument/2006/relationships/video" Target="https://www.youtube.com/embed/Rhq-CWS80xA" TargetMode="External"/><Relationship Id="rId5" Type="http://schemas.openxmlformats.org/officeDocument/2006/relationships/image" Target="../media/image49.jpeg"/><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4.xml"/><Relationship Id="rId1" Type="http://schemas.openxmlformats.org/officeDocument/2006/relationships/video" Target="https://www.youtube.com/embed/l4AdahKG2fg" TargetMode="Externa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4.xml"/><Relationship Id="rId1" Type="http://schemas.openxmlformats.org/officeDocument/2006/relationships/video" Target="https://www.youtube.com/embed/VzDajerEeMs" TargetMode="External"/><Relationship Id="rId4" Type="http://schemas.openxmlformats.org/officeDocument/2006/relationships/image" Target="../media/image58.jpeg"/></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fytostat.nl/" TargetMode="External"/><Relationship Id="rId4" Type="http://schemas.openxmlformats.org/officeDocument/2006/relationships/hyperlink" Target="http://www.ctgb.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2804058"/>
            <a:ext cx="11404600" cy="1349374"/>
          </a:xfrm>
        </p:spPr>
        <p:txBody>
          <a:bodyPr/>
          <a:lstStyle/>
          <a:p>
            <a:r>
              <a:rPr lang="nl-NL" dirty="0"/>
              <a:t>Uitvoeren gewasbescherming</a:t>
            </a:r>
          </a:p>
        </p:txBody>
      </p:sp>
      <p:sp>
        <p:nvSpPr>
          <p:cNvPr id="3" name="Tijdelijke aanduiding voor tekst 2"/>
          <p:cNvSpPr>
            <a:spLocks noGrp="1"/>
          </p:cNvSpPr>
          <p:nvPr>
            <p:ph type="body" idx="1"/>
          </p:nvPr>
        </p:nvSpPr>
        <p:spPr>
          <a:xfrm>
            <a:off x="393700" y="4287256"/>
            <a:ext cx="11404600" cy="1500187"/>
          </a:xfrm>
        </p:spPr>
        <p:txBody>
          <a:bodyPr/>
          <a:lstStyle/>
          <a:p>
            <a:r>
              <a:rPr lang="nl-NL" dirty="0"/>
              <a:t>Op basis van Cursusboek Uitvoeren gewasbescherming Versie 2020, Hoofdstuk 5</a:t>
            </a:r>
          </a:p>
        </p:txBody>
      </p:sp>
      <p:pic>
        <p:nvPicPr>
          <p:cNvPr id="8" name="Tijdelijke aanduiding voor afbeelding 7" descr="Afbeelding met buiten, plant, groen, groot&#10;&#10;Automatisch gegenereerde beschrijving">
            <a:extLst>
              <a:ext uri="{FF2B5EF4-FFF2-40B4-BE49-F238E27FC236}">
                <a16:creationId xmlns:a16="http://schemas.microsoft.com/office/drawing/2014/main" id="{E14F72AA-09E7-481D-BAAE-8A8FD1C21D0B}"/>
              </a:ext>
            </a:extLst>
          </p:cNvPr>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t="22586" b="42760"/>
          <a:stretch/>
        </p:blipFill>
        <p:spPr>
          <a:xfrm>
            <a:off x="0" y="0"/>
            <a:ext cx="12192000" cy="3168870"/>
          </a:xfrm>
        </p:spPr>
      </p:pic>
      <p:pic>
        <p:nvPicPr>
          <p:cNvPr id="5" name="Afbeelding 4">
            <a:extLst>
              <a:ext uri="{FF2B5EF4-FFF2-40B4-BE49-F238E27FC236}">
                <a16:creationId xmlns:a16="http://schemas.microsoft.com/office/drawing/2014/main" id="{7DFF3D26-585B-43CD-AB91-AA58E8DC2D25}"/>
              </a:ext>
            </a:extLst>
          </p:cNvPr>
          <p:cNvPicPr>
            <a:picLocks noChangeAspect="1"/>
          </p:cNvPicPr>
          <p:nvPr/>
        </p:nvPicPr>
        <p:blipFill>
          <a:blip r:embed="rId3"/>
          <a:stretch>
            <a:fillRect/>
          </a:stretch>
        </p:blipFill>
        <p:spPr>
          <a:xfrm>
            <a:off x="4446573" y="5149220"/>
            <a:ext cx="3115974" cy="883367"/>
          </a:xfrm>
          <a:prstGeom prst="rect">
            <a:avLst/>
          </a:prstGeom>
        </p:spPr>
      </p:pic>
    </p:spTree>
    <p:extLst>
      <p:ext uri="{BB962C8B-B14F-4D97-AF65-F5344CB8AC3E}">
        <p14:creationId xmlns:p14="http://schemas.microsoft.com/office/powerpoint/2010/main" val="128874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2708623" y="810722"/>
            <a:ext cx="6514353" cy="461665"/>
          </a:xfrm>
          <a:prstGeom prst="rect">
            <a:avLst/>
          </a:prstGeom>
          <a:noFill/>
        </p:spPr>
        <p:txBody>
          <a:bodyPr wrap="square" rtlCol="0">
            <a:spAutoFit/>
          </a:bodyPr>
          <a:lstStyle/>
          <a:p>
            <a:r>
              <a:rPr lang="nl-NL" sz="2400" b="1" dirty="0"/>
              <a:t>Doelorganismen</a:t>
            </a:r>
          </a:p>
        </p:txBody>
      </p:sp>
      <p:sp>
        <p:nvSpPr>
          <p:cNvPr id="9" name="Tekstvak 8"/>
          <p:cNvSpPr txBox="1"/>
          <p:nvPr/>
        </p:nvSpPr>
        <p:spPr>
          <a:xfrm>
            <a:off x="2708623" y="1318740"/>
            <a:ext cx="3802743" cy="677108"/>
          </a:xfrm>
          <a:prstGeom prst="rect">
            <a:avLst/>
          </a:prstGeom>
          <a:noFill/>
        </p:spPr>
        <p:txBody>
          <a:bodyPr wrap="square" rtlCol="0">
            <a:spAutoFit/>
          </a:bodyPr>
          <a:lstStyle/>
          <a:p>
            <a:pPr marL="342900" indent="-342900">
              <a:buFont typeface="Wingdings" panose="05000000000000000000" pitchFamily="2" charset="2"/>
              <a:buChar char="Ø"/>
            </a:pPr>
            <a:r>
              <a:rPr lang="nl-NL" sz="2000" dirty="0"/>
              <a:t>- Herbiciden: onkruiden</a:t>
            </a:r>
          </a:p>
          <a:p>
            <a:endParaRPr lang="nl-NL" dirty="0"/>
          </a:p>
        </p:txBody>
      </p:sp>
      <p:sp>
        <p:nvSpPr>
          <p:cNvPr id="5" name="Tekstvak 4"/>
          <p:cNvSpPr txBox="1"/>
          <p:nvPr/>
        </p:nvSpPr>
        <p:spPr>
          <a:xfrm>
            <a:off x="2708622" y="1657294"/>
            <a:ext cx="3802743" cy="677108"/>
          </a:xfrm>
          <a:prstGeom prst="rect">
            <a:avLst/>
          </a:prstGeom>
          <a:noFill/>
        </p:spPr>
        <p:txBody>
          <a:bodyPr wrap="square" rtlCol="0">
            <a:spAutoFit/>
          </a:bodyPr>
          <a:lstStyle/>
          <a:p>
            <a:pPr marL="342900" indent="-342900">
              <a:buFont typeface="Wingdings" panose="05000000000000000000" pitchFamily="2" charset="2"/>
              <a:buChar char="Ø"/>
            </a:pPr>
            <a:r>
              <a:rPr lang="nl-NL" sz="2000" dirty="0"/>
              <a:t>- Insecticiden: insecten</a:t>
            </a:r>
          </a:p>
          <a:p>
            <a:endParaRPr lang="nl-NL" dirty="0"/>
          </a:p>
        </p:txBody>
      </p:sp>
      <p:sp>
        <p:nvSpPr>
          <p:cNvPr id="7" name="Tekstvak 6"/>
          <p:cNvSpPr txBox="1"/>
          <p:nvPr/>
        </p:nvSpPr>
        <p:spPr>
          <a:xfrm>
            <a:off x="2708621" y="2032885"/>
            <a:ext cx="3802743" cy="677108"/>
          </a:xfrm>
          <a:prstGeom prst="rect">
            <a:avLst/>
          </a:prstGeom>
          <a:noFill/>
        </p:spPr>
        <p:txBody>
          <a:bodyPr wrap="square" rtlCol="0">
            <a:spAutoFit/>
          </a:bodyPr>
          <a:lstStyle/>
          <a:p>
            <a:pPr marL="342900" indent="-342900">
              <a:buFont typeface="Wingdings" panose="05000000000000000000" pitchFamily="2" charset="2"/>
              <a:buChar char="Ø"/>
            </a:pPr>
            <a:r>
              <a:rPr lang="nl-NL" sz="2000" dirty="0"/>
              <a:t>- Fungiciden: schimmels</a:t>
            </a:r>
          </a:p>
          <a:p>
            <a:endParaRPr lang="nl-NL" dirty="0"/>
          </a:p>
        </p:txBody>
      </p:sp>
      <p:sp>
        <p:nvSpPr>
          <p:cNvPr id="8" name="Tekstvak 7"/>
          <p:cNvSpPr txBox="1"/>
          <p:nvPr/>
        </p:nvSpPr>
        <p:spPr>
          <a:xfrm>
            <a:off x="2708620" y="2371439"/>
            <a:ext cx="3802743" cy="677108"/>
          </a:xfrm>
          <a:prstGeom prst="rect">
            <a:avLst/>
          </a:prstGeom>
          <a:noFill/>
        </p:spPr>
        <p:txBody>
          <a:bodyPr wrap="square" rtlCol="0">
            <a:spAutoFit/>
          </a:bodyPr>
          <a:lstStyle/>
          <a:p>
            <a:pPr marL="342900" indent="-342900">
              <a:buFont typeface="Wingdings" panose="05000000000000000000" pitchFamily="2" charset="2"/>
              <a:buChar char="Ø"/>
            </a:pPr>
            <a:r>
              <a:rPr lang="nl-NL" sz="2000" dirty="0"/>
              <a:t>- Acariciden: mijten</a:t>
            </a:r>
          </a:p>
          <a:p>
            <a:endParaRPr lang="nl-NL" dirty="0"/>
          </a:p>
        </p:txBody>
      </p:sp>
      <p:sp>
        <p:nvSpPr>
          <p:cNvPr id="10" name="Tekstvak 9"/>
          <p:cNvSpPr txBox="1"/>
          <p:nvPr/>
        </p:nvSpPr>
        <p:spPr>
          <a:xfrm>
            <a:off x="2708623" y="2747030"/>
            <a:ext cx="3802743" cy="677108"/>
          </a:xfrm>
          <a:prstGeom prst="rect">
            <a:avLst/>
          </a:prstGeom>
          <a:noFill/>
        </p:spPr>
        <p:txBody>
          <a:bodyPr wrap="square" rtlCol="0">
            <a:spAutoFit/>
          </a:bodyPr>
          <a:lstStyle/>
          <a:p>
            <a:pPr marL="342900" indent="-342900">
              <a:buFont typeface="Wingdings" panose="05000000000000000000" pitchFamily="2" charset="2"/>
              <a:buChar char="Ø"/>
            </a:pPr>
            <a:r>
              <a:rPr lang="nl-NL" sz="2000" dirty="0"/>
              <a:t>- </a:t>
            </a:r>
            <a:r>
              <a:rPr lang="nl-NL" sz="2000" dirty="0" err="1"/>
              <a:t>Rodenticiden</a:t>
            </a:r>
            <a:r>
              <a:rPr lang="nl-NL" sz="2000" dirty="0"/>
              <a:t>: knaagdieren</a:t>
            </a:r>
          </a:p>
          <a:p>
            <a:endParaRPr lang="nl-NL" dirty="0"/>
          </a:p>
        </p:txBody>
      </p:sp>
      <p:sp>
        <p:nvSpPr>
          <p:cNvPr id="11" name="Tekstvak 10"/>
          <p:cNvSpPr txBox="1"/>
          <p:nvPr/>
        </p:nvSpPr>
        <p:spPr>
          <a:xfrm>
            <a:off x="2708619" y="3151725"/>
            <a:ext cx="3802743" cy="677108"/>
          </a:xfrm>
          <a:prstGeom prst="rect">
            <a:avLst/>
          </a:prstGeom>
          <a:noFill/>
        </p:spPr>
        <p:txBody>
          <a:bodyPr wrap="square" rtlCol="0">
            <a:spAutoFit/>
          </a:bodyPr>
          <a:lstStyle/>
          <a:p>
            <a:pPr marL="342900" indent="-342900">
              <a:buFont typeface="Wingdings" panose="05000000000000000000" pitchFamily="2" charset="2"/>
              <a:buChar char="Ø"/>
            </a:pPr>
            <a:r>
              <a:rPr lang="nl-NL" sz="2000" dirty="0"/>
              <a:t>- </a:t>
            </a:r>
            <a:r>
              <a:rPr lang="nl-NL" sz="2000" dirty="0" err="1"/>
              <a:t>Nematiciden</a:t>
            </a:r>
            <a:r>
              <a:rPr lang="nl-NL" sz="2000" dirty="0"/>
              <a:t>: aaltjes</a:t>
            </a:r>
          </a:p>
          <a:p>
            <a:endParaRPr lang="nl-NL" dirty="0"/>
          </a:p>
        </p:txBody>
      </p:sp>
      <p:pic>
        <p:nvPicPr>
          <p:cNvPr id="12" name="Picture 21915"/>
          <p:cNvPicPr/>
          <p:nvPr/>
        </p:nvPicPr>
        <p:blipFill>
          <a:blip r:embed="rId2"/>
          <a:stretch>
            <a:fillRect/>
          </a:stretch>
        </p:blipFill>
        <p:spPr>
          <a:xfrm>
            <a:off x="6853464" y="298712"/>
            <a:ext cx="3390900" cy="2717165"/>
          </a:xfrm>
          <a:prstGeom prst="rect">
            <a:avLst/>
          </a:prstGeom>
        </p:spPr>
      </p:pic>
      <p:pic>
        <p:nvPicPr>
          <p:cNvPr id="13" name="Picture 21917"/>
          <p:cNvPicPr/>
          <p:nvPr/>
        </p:nvPicPr>
        <p:blipFill>
          <a:blip r:embed="rId3"/>
          <a:stretch>
            <a:fillRect/>
          </a:stretch>
        </p:blipFill>
        <p:spPr>
          <a:xfrm>
            <a:off x="6096001" y="2986323"/>
            <a:ext cx="4105275" cy="3288665"/>
          </a:xfrm>
          <a:prstGeom prst="rect">
            <a:avLst/>
          </a:prstGeom>
        </p:spPr>
      </p:pic>
    </p:spTree>
    <p:extLst>
      <p:ext uri="{BB962C8B-B14F-4D97-AF65-F5344CB8AC3E}">
        <p14:creationId xmlns:p14="http://schemas.microsoft.com/office/powerpoint/2010/main" val="377352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additive="base">
                                        <p:cTn id="4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2708623" y="439510"/>
            <a:ext cx="6514353" cy="830997"/>
          </a:xfrm>
          <a:prstGeom prst="rect">
            <a:avLst/>
          </a:prstGeom>
          <a:noFill/>
        </p:spPr>
        <p:txBody>
          <a:bodyPr wrap="square" rtlCol="0">
            <a:spAutoFit/>
          </a:bodyPr>
          <a:lstStyle/>
          <a:p>
            <a:r>
              <a:rPr lang="nl-NL" sz="2400" b="1" dirty="0"/>
              <a:t>H zinnen	  (hazard=gevaar) </a:t>
            </a:r>
          </a:p>
          <a:p>
            <a:r>
              <a:rPr lang="nl-NL" sz="2400" b="1" dirty="0"/>
              <a:t>P zinnen	  (</a:t>
            </a:r>
            <a:r>
              <a:rPr lang="nl-NL" sz="2400" b="1" dirty="0" err="1"/>
              <a:t>precaution</a:t>
            </a:r>
            <a:r>
              <a:rPr lang="nl-NL" sz="2400" b="1" dirty="0"/>
              <a:t>=waarschuwing)</a:t>
            </a:r>
          </a:p>
        </p:txBody>
      </p:sp>
      <p:sp>
        <p:nvSpPr>
          <p:cNvPr id="9" name="Tekstvak 8"/>
          <p:cNvSpPr txBox="1"/>
          <p:nvPr/>
        </p:nvSpPr>
        <p:spPr>
          <a:xfrm>
            <a:off x="3601758" y="1313225"/>
            <a:ext cx="7066243" cy="677108"/>
          </a:xfrm>
          <a:prstGeom prst="rect">
            <a:avLst/>
          </a:prstGeom>
          <a:noFill/>
        </p:spPr>
        <p:txBody>
          <a:bodyPr wrap="square" rtlCol="0">
            <a:spAutoFit/>
          </a:bodyPr>
          <a:lstStyle/>
          <a:p>
            <a:pPr marL="342900" indent="-342900">
              <a:buFont typeface="Wingdings" panose="05000000000000000000" pitchFamily="2" charset="2"/>
              <a:buChar char="Ø"/>
            </a:pPr>
            <a:r>
              <a:rPr lang="nl-NL" sz="2000" dirty="0"/>
              <a:t>- Internationale gebruikte zinnen</a:t>
            </a:r>
          </a:p>
          <a:p>
            <a:endParaRPr lang="nl-NL" dirty="0"/>
          </a:p>
        </p:txBody>
      </p:sp>
      <p:sp>
        <p:nvSpPr>
          <p:cNvPr id="7" name="Tekstvak 6"/>
          <p:cNvSpPr txBox="1"/>
          <p:nvPr/>
        </p:nvSpPr>
        <p:spPr>
          <a:xfrm>
            <a:off x="3601758" y="1709428"/>
            <a:ext cx="6130581" cy="677108"/>
          </a:xfrm>
          <a:prstGeom prst="rect">
            <a:avLst/>
          </a:prstGeom>
          <a:noFill/>
        </p:spPr>
        <p:txBody>
          <a:bodyPr wrap="square" rtlCol="0">
            <a:spAutoFit/>
          </a:bodyPr>
          <a:lstStyle/>
          <a:p>
            <a:pPr marL="342900" indent="-342900">
              <a:buFont typeface="Wingdings" panose="05000000000000000000" pitchFamily="2" charset="2"/>
              <a:buChar char="Ø"/>
            </a:pPr>
            <a:r>
              <a:rPr lang="nl-NL" sz="2000" dirty="0"/>
              <a:t>- Afgeleid van de eigenschappen  van het middel</a:t>
            </a:r>
          </a:p>
          <a:p>
            <a:endParaRPr lang="nl-NL" dirty="0"/>
          </a:p>
        </p:txBody>
      </p:sp>
      <p:sp>
        <p:nvSpPr>
          <p:cNvPr id="8" name="Tekstvak 7"/>
          <p:cNvSpPr txBox="1"/>
          <p:nvPr/>
        </p:nvSpPr>
        <p:spPr>
          <a:xfrm>
            <a:off x="3601757" y="2131308"/>
            <a:ext cx="6364500" cy="677108"/>
          </a:xfrm>
          <a:prstGeom prst="rect">
            <a:avLst/>
          </a:prstGeom>
          <a:noFill/>
        </p:spPr>
        <p:txBody>
          <a:bodyPr wrap="square" rtlCol="0">
            <a:spAutoFit/>
          </a:bodyPr>
          <a:lstStyle/>
          <a:p>
            <a:pPr marL="342900" indent="-342900">
              <a:buFont typeface="Wingdings" panose="05000000000000000000" pitchFamily="2" charset="2"/>
              <a:buChar char="Ø"/>
            </a:pPr>
            <a:r>
              <a:rPr lang="nl-NL" sz="2000" dirty="0"/>
              <a:t>- Ook op de gevarenbladen van een middel te vinden</a:t>
            </a:r>
          </a:p>
          <a:p>
            <a:endParaRPr lang="nl-NL" dirty="0"/>
          </a:p>
        </p:txBody>
      </p:sp>
      <p:pic>
        <p:nvPicPr>
          <p:cNvPr id="10" name="Picture 21938"/>
          <p:cNvPicPr/>
          <p:nvPr/>
        </p:nvPicPr>
        <p:blipFill>
          <a:blip r:embed="rId2"/>
          <a:stretch>
            <a:fillRect/>
          </a:stretch>
        </p:blipFill>
        <p:spPr>
          <a:xfrm>
            <a:off x="3601757" y="3462985"/>
            <a:ext cx="7166344" cy="3371173"/>
          </a:xfrm>
          <a:prstGeom prst="rect">
            <a:avLst/>
          </a:prstGeom>
        </p:spPr>
      </p:pic>
    </p:spTree>
    <p:extLst>
      <p:ext uri="{BB962C8B-B14F-4D97-AF65-F5344CB8AC3E}">
        <p14:creationId xmlns:p14="http://schemas.microsoft.com/office/powerpoint/2010/main" val="372195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9322F7-80CE-48C2-9594-0BA1B0430108}"/>
              </a:ext>
            </a:extLst>
          </p:cNvPr>
          <p:cNvSpPr>
            <a:spLocks noGrp="1"/>
          </p:cNvSpPr>
          <p:nvPr>
            <p:ph type="title"/>
          </p:nvPr>
        </p:nvSpPr>
        <p:spPr>
          <a:xfrm>
            <a:off x="1981200" y="485095"/>
            <a:ext cx="8229600" cy="1143000"/>
          </a:xfrm>
        </p:spPr>
        <p:txBody>
          <a:bodyPr>
            <a:normAutofit fontScale="90000"/>
          </a:bodyPr>
          <a:lstStyle/>
          <a:p>
            <a:r>
              <a:rPr lang="nl-NL" dirty="0"/>
              <a:t>Welke gevarensymbolen / CLP-pictogrammen zijn er?</a:t>
            </a:r>
            <a:br>
              <a:rPr lang="nl-NL" dirty="0"/>
            </a:br>
            <a:endParaRPr lang="nl-NL" dirty="0"/>
          </a:p>
        </p:txBody>
      </p:sp>
      <p:sp>
        <p:nvSpPr>
          <p:cNvPr id="3" name="Tijdelijke aanduiding voor inhoud 2">
            <a:extLst>
              <a:ext uri="{FF2B5EF4-FFF2-40B4-BE49-F238E27FC236}">
                <a16:creationId xmlns:a16="http://schemas.microsoft.com/office/drawing/2014/main" id="{C1EDD1DE-BEE4-4737-8992-10E9A4ABB9E5}"/>
              </a:ext>
            </a:extLst>
          </p:cNvPr>
          <p:cNvSpPr>
            <a:spLocks noGrp="1"/>
          </p:cNvSpPr>
          <p:nvPr>
            <p:ph idx="1"/>
          </p:nvPr>
        </p:nvSpPr>
        <p:spPr>
          <a:xfrm>
            <a:off x="832884" y="1759688"/>
            <a:ext cx="8229600" cy="4525963"/>
          </a:xfrm>
        </p:spPr>
        <p:txBody>
          <a:bodyPr>
            <a:normAutofit/>
          </a:bodyPr>
          <a:lstStyle/>
          <a:p>
            <a:pPr>
              <a:buFont typeface="Wingdings" panose="05000000000000000000" pitchFamily="2" charset="2"/>
              <a:buChar char="Ø"/>
            </a:pPr>
            <a:r>
              <a:rPr lang="nl-NL" sz="2000" dirty="0"/>
              <a:t>Gevarensymbolen of CLP-pictogrammen zijn duidelijk herkenbare tekens die zijn aangebracht op de verpakkingen van producten die gevaarlijke stoffen bevatten, zoals </a:t>
            </a:r>
            <a:r>
              <a:rPr lang="nl-NL" sz="2000" dirty="0">
                <a:hlinkClick r:id="rId2">
                  <a:extLst>
                    <a:ext uri="{A12FA001-AC4F-418D-AE19-62706E023703}">
                      <ahyp:hlinkClr xmlns:ahyp="http://schemas.microsoft.com/office/drawing/2018/hyperlinkcolor" xmlns="" val="tx"/>
                    </a:ext>
                  </a:extLst>
                </a:hlinkClick>
              </a:rPr>
              <a:t>meststoffen</a:t>
            </a:r>
            <a:r>
              <a:rPr lang="nl-NL" sz="2000" dirty="0"/>
              <a:t> en </a:t>
            </a:r>
            <a:r>
              <a:rPr lang="nl-NL" sz="2000" u="sng" dirty="0">
                <a:hlinkClick r:id="rId2">
                  <a:extLst>
                    <a:ext uri="{A12FA001-AC4F-418D-AE19-62706E023703}">
                      <ahyp:hlinkClr xmlns:ahyp="http://schemas.microsoft.com/office/drawing/2018/hyperlinkcolor" xmlns="" val="tx"/>
                    </a:ext>
                  </a:extLst>
                </a:hlinkClick>
              </a:rPr>
              <a:t>chemische</a:t>
            </a:r>
            <a:r>
              <a:rPr lang="nl-NL" sz="2000" dirty="0">
                <a:hlinkClick r:id="rId2">
                  <a:extLst>
                    <a:ext uri="{A12FA001-AC4F-418D-AE19-62706E023703}">
                      <ahyp:hlinkClr xmlns:ahyp="http://schemas.microsoft.com/office/drawing/2018/hyperlinkcolor" xmlns="" val="tx"/>
                    </a:ext>
                  </a:extLst>
                </a:hlinkClick>
              </a:rPr>
              <a:t> gewasbeschermingsmiddelen</a:t>
            </a:r>
            <a:r>
              <a:rPr lang="nl-NL" sz="2000" dirty="0"/>
              <a:t>. </a:t>
            </a:r>
          </a:p>
          <a:p>
            <a:pPr>
              <a:buFont typeface="Wingdings" panose="05000000000000000000" pitchFamily="2" charset="2"/>
              <a:buChar char="Ø"/>
            </a:pPr>
            <a:r>
              <a:rPr lang="nl-NL" sz="2000" dirty="0"/>
              <a:t>Deze gevarensymbolen of CLP-pictogrammen zorgen ervoor dat </a:t>
            </a:r>
            <a:r>
              <a:rPr lang="nl-NL" sz="2000" dirty="0">
                <a:hlinkClick r:id="rId3">
                  <a:extLst>
                    <a:ext uri="{A12FA001-AC4F-418D-AE19-62706E023703}">
                      <ahyp:hlinkClr xmlns:ahyp="http://schemas.microsoft.com/office/drawing/2018/hyperlinkcolor" xmlns="" val="tx"/>
                    </a:ext>
                  </a:extLst>
                </a:hlinkClick>
              </a:rPr>
              <a:t>vervoerders</a:t>
            </a:r>
            <a:r>
              <a:rPr lang="nl-NL" sz="2000" dirty="0"/>
              <a:t> en gebruikers weten welke risico’s de producten met zich meebrengen. </a:t>
            </a:r>
          </a:p>
          <a:p>
            <a:pPr>
              <a:buFont typeface="Wingdings" panose="05000000000000000000" pitchFamily="2" charset="2"/>
              <a:buChar char="Ø"/>
            </a:pPr>
            <a:r>
              <a:rPr lang="nl-NL" sz="2000" dirty="0"/>
              <a:t>Dit is van groot belang voor een veilig transport en gebruik van de producten. Het is daarom essentieel dat je op de hoogte bent van de betekenis van de verschillende pictogrammen voor gevaarlijke stoffen. </a:t>
            </a:r>
          </a:p>
        </p:txBody>
      </p:sp>
      <p:pic>
        <p:nvPicPr>
          <p:cNvPr id="1026" name="Picture 2" descr="Wat is de betekenis van de CLP-pictogrammen? | Royal Brinkman">
            <a:extLst>
              <a:ext uri="{FF2B5EF4-FFF2-40B4-BE49-F238E27FC236}">
                <a16:creationId xmlns:a16="http://schemas.microsoft.com/office/drawing/2014/main" id="{45169977-4857-44C4-A94C-8C8939F2F0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4902" y="4095622"/>
            <a:ext cx="3395441" cy="25433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Gevarensymbolen - wetenschappen - technologie. Gebruik deze app in uw  interactieve les. Deze wordt geopend in i3LEARNHUB. Klik op een symbo… |  Symbolen, Apps, Thema">
            <a:extLst>
              <a:ext uri="{FF2B5EF4-FFF2-40B4-BE49-F238E27FC236}">
                <a16:creationId xmlns:a16="http://schemas.microsoft.com/office/drawing/2014/main" id="{5FD847DE-E08E-45A0-B9DB-E6FC097092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7379" y="4944169"/>
            <a:ext cx="2143274" cy="15629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15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1000"/>
                                        <p:tgtEl>
                                          <p:spTgt spid="1026"/>
                                        </p:tgtEl>
                                      </p:cBhvr>
                                    </p:animEffect>
                                    <p:anim calcmode="lin" valueType="num">
                                      <p:cBhvr>
                                        <p:cTn id="29" dur="1000" fill="hold"/>
                                        <p:tgtEl>
                                          <p:spTgt spid="1026"/>
                                        </p:tgtEl>
                                        <p:attrNameLst>
                                          <p:attrName>ppt_x</p:attrName>
                                        </p:attrNameLst>
                                      </p:cBhvr>
                                      <p:tavLst>
                                        <p:tav tm="0">
                                          <p:val>
                                            <p:strVal val="#ppt_x"/>
                                          </p:val>
                                        </p:tav>
                                        <p:tav tm="100000">
                                          <p:val>
                                            <p:strVal val="#ppt_x"/>
                                          </p:val>
                                        </p:tav>
                                      </p:tavLst>
                                    </p:anim>
                                    <p:anim calcmode="lin" valueType="num">
                                      <p:cBhvr>
                                        <p:cTn id="30" dur="1000" fill="hold"/>
                                        <p:tgtEl>
                                          <p:spTgt spid="102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1000"/>
                                        <p:tgtEl>
                                          <p:spTgt spid="1028"/>
                                        </p:tgtEl>
                                      </p:cBhvr>
                                    </p:animEffect>
                                    <p:anim calcmode="lin" valueType="num">
                                      <p:cBhvr>
                                        <p:cTn id="34" dur="1000" fill="hold"/>
                                        <p:tgtEl>
                                          <p:spTgt spid="1028"/>
                                        </p:tgtEl>
                                        <p:attrNameLst>
                                          <p:attrName>ppt_x</p:attrName>
                                        </p:attrNameLst>
                                      </p:cBhvr>
                                      <p:tavLst>
                                        <p:tav tm="0">
                                          <p:val>
                                            <p:strVal val="#ppt_x"/>
                                          </p:val>
                                        </p:tav>
                                        <p:tav tm="100000">
                                          <p:val>
                                            <p:strVal val="#ppt_x"/>
                                          </p:val>
                                        </p:tav>
                                      </p:tavLst>
                                    </p:anim>
                                    <p:anim calcmode="lin" valueType="num">
                                      <p:cBhvr>
                                        <p:cTn id="35"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A385DA-A35A-4295-AE09-5519BC27454F}"/>
              </a:ext>
            </a:extLst>
          </p:cNvPr>
          <p:cNvSpPr>
            <a:spLocks noGrp="1"/>
          </p:cNvSpPr>
          <p:nvPr>
            <p:ph type="title"/>
          </p:nvPr>
        </p:nvSpPr>
        <p:spPr/>
        <p:txBody>
          <a:bodyPr anchor="ctr">
            <a:normAutofit/>
          </a:bodyPr>
          <a:lstStyle/>
          <a:p>
            <a:r>
              <a:rPr lang="nl-NL" dirty="0"/>
              <a:t>Etiket </a:t>
            </a:r>
          </a:p>
        </p:txBody>
      </p:sp>
      <p:pic>
        <p:nvPicPr>
          <p:cNvPr id="4" name="Tijdelijke aanduiding voor inhoud 3">
            <a:extLst>
              <a:ext uri="{FF2B5EF4-FFF2-40B4-BE49-F238E27FC236}">
                <a16:creationId xmlns:a16="http://schemas.microsoft.com/office/drawing/2014/main" id="{FA20A28D-E73D-4DD7-A193-9F6081F9CA4A}"/>
              </a:ext>
            </a:extLst>
          </p:cNvPr>
          <p:cNvPicPr>
            <a:picLocks noGrp="1" noChangeAspect="1"/>
          </p:cNvPicPr>
          <p:nvPr>
            <p:ph idx="1"/>
          </p:nvPr>
        </p:nvPicPr>
        <p:blipFill>
          <a:blip r:embed="rId2"/>
          <a:stretch>
            <a:fillRect/>
          </a:stretch>
        </p:blipFill>
        <p:spPr>
          <a:xfrm>
            <a:off x="232858" y="2296632"/>
            <a:ext cx="11529350" cy="3625702"/>
          </a:xfrm>
          <a:prstGeom prst="rect">
            <a:avLst/>
          </a:prstGeom>
          <a:noFill/>
        </p:spPr>
      </p:pic>
    </p:spTree>
    <p:extLst>
      <p:ext uri="{BB962C8B-B14F-4D97-AF65-F5344CB8AC3E}">
        <p14:creationId xmlns:p14="http://schemas.microsoft.com/office/powerpoint/2010/main" val="1926387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A385DA-A35A-4295-AE09-5519BC27454F}"/>
              </a:ext>
            </a:extLst>
          </p:cNvPr>
          <p:cNvSpPr>
            <a:spLocks noGrp="1"/>
          </p:cNvSpPr>
          <p:nvPr>
            <p:ph type="title"/>
          </p:nvPr>
        </p:nvSpPr>
        <p:spPr/>
        <p:txBody>
          <a:bodyPr anchor="ctr">
            <a:normAutofit/>
          </a:bodyPr>
          <a:lstStyle/>
          <a:p>
            <a:r>
              <a:rPr lang="nl-NL" dirty="0"/>
              <a:t>Etiket </a:t>
            </a:r>
          </a:p>
        </p:txBody>
      </p:sp>
      <p:pic>
        <p:nvPicPr>
          <p:cNvPr id="6" name="Tijdelijke aanduiding voor inhoud 5">
            <a:extLst>
              <a:ext uri="{FF2B5EF4-FFF2-40B4-BE49-F238E27FC236}">
                <a16:creationId xmlns:a16="http://schemas.microsoft.com/office/drawing/2014/main" id="{7265B380-10AF-4F70-BCD0-2EB9D1EC3C8B}"/>
              </a:ext>
            </a:extLst>
          </p:cNvPr>
          <p:cNvPicPr>
            <a:picLocks noGrp="1" noChangeAspect="1"/>
          </p:cNvPicPr>
          <p:nvPr>
            <p:ph idx="1"/>
          </p:nvPr>
        </p:nvPicPr>
        <p:blipFill>
          <a:blip r:embed="rId2"/>
          <a:stretch>
            <a:fillRect/>
          </a:stretch>
        </p:blipFill>
        <p:spPr>
          <a:xfrm>
            <a:off x="2583534" y="1524303"/>
            <a:ext cx="8091553" cy="5152390"/>
          </a:xfrm>
          <a:prstGeom prst="rect">
            <a:avLst/>
          </a:prstGeom>
        </p:spPr>
      </p:pic>
    </p:spTree>
    <p:extLst>
      <p:ext uri="{BB962C8B-B14F-4D97-AF65-F5344CB8AC3E}">
        <p14:creationId xmlns:p14="http://schemas.microsoft.com/office/powerpoint/2010/main" val="1774265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royalbrinkman.nl/content/files/images/foto's/Gevarensymbool%20CLP-pictogram%20bijtend.jpg">
            <a:extLst>
              <a:ext uri="{FF2B5EF4-FFF2-40B4-BE49-F238E27FC236}">
                <a16:creationId xmlns:a16="http://schemas.microsoft.com/office/drawing/2014/main" id="{5D24F3B5-0629-4E7E-81C7-0B855C8C0C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6256" y="459242"/>
            <a:ext cx="1638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ictogram brandbare stoffen">
            <a:extLst>
              <a:ext uri="{FF2B5EF4-FFF2-40B4-BE49-F238E27FC236}">
                <a16:creationId xmlns:a16="http://schemas.microsoft.com/office/drawing/2014/main" id="{6776BAA2-8B80-4B6D-A284-F26E8A670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257" y="2401889"/>
            <a:ext cx="1628775" cy="16478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ictogram giftige stoffen">
            <a:extLst>
              <a:ext uri="{FF2B5EF4-FFF2-40B4-BE49-F238E27FC236}">
                <a16:creationId xmlns:a16="http://schemas.microsoft.com/office/drawing/2014/main" id="{DC49B98E-83FD-493B-83EA-8AFC746605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207" y="4354060"/>
            <a:ext cx="1647825" cy="1628775"/>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a:extLst>
              <a:ext uri="{FF2B5EF4-FFF2-40B4-BE49-F238E27FC236}">
                <a16:creationId xmlns:a16="http://schemas.microsoft.com/office/drawing/2014/main" id="{4003FCB8-3E0D-4D69-9AFB-2B3C53B89F9D}"/>
              </a:ext>
            </a:extLst>
          </p:cNvPr>
          <p:cNvSpPr/>
          <p:nvPr/>
        </p:nvSpPr>
        <p:spPr>
          <a:xfrm>
            <a:off x="4288971" y="459242"/>
            <a:ext cx="4572000" cy="1477328"/>
          </a:xfrm>
          <a:prstGeom prst="rect">
            <a:avLst/>
          </a:prstGeom>
        </p:spPr>
        <p:txBody>
          <a:bodyPr>
            <a:spAutoFit/>
          </a:bodyPr>
          <a:lstStyle/>
          <a:p>
            <a:r>
              <a:rPr lang="nl-NL" b="1" dirty="0">
                <a:solidFill>
                  <a:srgbClr val="5E565E"/>
                </a:solidFill>
                <a:latin typeface="unit-rounded"/>
              </a:rPr>
              <a:t>Bijtend</a:t>
            </a:r>
            <a:r>
              <a:rPr lang="nl-NL" dirty="0"/>
              <a:t/>
            </a:r>
            <a:br>
              <a:rPr lang="nl-NL" dirty="0"/>
            </a:br>
            <a:r>
              <a:rPr lang="nl-NL" dirty="0">
                <a:solidFill>
                  <a:srgbClr val="5E565E"/>
                </a:solidFill>
                <a:latin typeface="unit-rounded"/>
              </a:rPr>
              <a:t>Een stof met dit pictogram is bijtend en kan ernstige brandwonden en oogletsel veroorzaken. De stof is ook bijtend voor metalen.</a:t>
            </a:r>
            <a:endParaRPr lang="nl-NL" dirty="0"/>
          </a:p>
        </p:txBody>
      </p:sp>
      <p:sp>
        <p:nvSpPr>
          <p:cNvPr id="10" name="Rechthoek 9">
            <a:extLst>
              <a:ext uri="{FF2B5EF4-FFF2-40B4-BE49-F238E27FC236}">
                <a16:creationId xmlns:a16="http://schemas.microsoft.com/office/drawing/2014/main" id="{05913592-AF8D-4231-955D-9508C28916DE}"/>
              </a:ext>
            </a:extLst>
          </p:cNvPr>
          <p:cNvSpPr/>
          <p:nvPr/>
        </p:nvSpPr>
        <p:spPr>
          <a:xfrm>
            <a:off x="4288971" y="2401889"/>
            <a:ext cx="4572000" cy="1200329"/>
          </a:xfrm>
          <a:prstGeom prst="rect">
            <a:avLst/>
          </a:prstGeom>
        </p:spPr>
        <p:txBody>
          <a:bodyPr>
            <a:spAutoFit/>
          </a:bodyPr>
          <a:lstStyle/>
          <a:p>
            <a:r>
              <a:rPr lang="nl-NL" b="1" dirty="0">
                <a:solidFill>
                  <a:srgbClr val="5E565E"/>
                </a:solidFill>
                <a:latin typeface="unit-rounded"/>
              </a:rPr>
              <a:t>Ontvlambaar</a:t>
            </a:r>
            <a:r>
              <a:rPr lang="nl-NL" dirty="0"/>
              <a:t/>
            </a:r>
            <a:br>
              <a:rPr lang="nl-NL" dirty="0"/>
            </a:br>
            <a:r>
              <a:rPr lang="nl-NL" dirty="0">
                <a:solidFill>
                  <a:srgbClr val="5E565E"/>
                </a:solidFill>
                <a:latin typeface="unit-rounded"/>
              </a:rPr>
              <a:t>Dit pictogram waarschuwt voor brandbare gassen, </a:t>
            </a:r>
            <a:r>
              <a:rPr lang="nl-NL" dirty="0" err="1">
                <a:solidFill>
                  <a:srgbClr val="5E565E"/>
                </a:solidFill>
                <a:latin typeface="unit-rounded"/>
              </a:rPr>
              <a:t>aerosolen</a:t>
            </a:r>
            <a:r>
              <a:rPr lang="nl-NL" dirty="0">
                <a:solidFill>
                  <a:srgbClr val="5E565E"/>
                </a:solidFill>
                <a:latin typeface="unit-rounded"/>
              </a:rPr>
              <a:t>, vloeistoffen en vaste stoffen.</a:t>
            </a:r>
            <a:endParaRPr lang="nl-NL" dirty="0"/>
          </a:p>
        </p:txBody>
      </p:sp>
      <p:sp>
        <p:nvSpPr>
          <p:cNvPr id="11" name="Rechthoek 10">
            <a:extLst>
              <a:ext uri="{FF2B5EF4-FFF2-40B4-BE49-F238E27FC236}">
                <a16:creationId xmlns:a16="http://schemas.microsoft.com/office/drawing/2014/main" id="{604D8781-ADEE-426C-9FFB-DA3D923F4CD6}"/>
              </a:ext>
            </a:extLst>
          </p:cNvPr>
          <p:cNvSpPr/>
          <p:nvPr/>
        </p:nvSpPr>
        <p:spPr>
          <a:xfrm>
            <a:off x="4172857" y="4354060"/>
            <a:ext cx="4572000" cy="1200329"/>
          </a:xfrm>
          <a:prstGeom prst="rect">
            <a:avLst/>
          </a:prstGeom>
        </p:spPr>
        <p:txBody>
          <a:bodyPr>
            <a:spAutoFit/>
          </a:bodyPr>
          <a:lstStyle/>
          <a:p>
            <a:r>
              <a:rPr lang="nl-NL" b="1" dirty="0">
                <a:solidFill>
                  <a:srgbClr val="5E565E"/>
                </a:solidFill>
                <a:latin typeface="unit-rounded"/>
              </a:rPr>
              <a:t>Giftig</a:t>
            </a:r>
            <a:r>
              <a:rPr lang="nl-NL" dirty="0"/>
              <a:t/>
            </a:r>
            <a:br>
              <a:rPr lang="nl-NL" dirty="0"/>
            </a:br>
            <a:r>
              <a:rPr lang="nl-NL" dirty="0">
                <a:solidFill>
                  <a:srgbClr val="5E565E"/>
                </a:solidFill>
                <a:latin typeface="unit-rounded"/>
              </a:rPr>
              <a:t>Chemische stoffen met dit etiket zijn acuut giftig bij contact met de huid. Inademen of inslikken kan dodelijk zijn.</a:t>
            </a:r>
            <a:endParaRPr lang="nl-NL" dirty="0"/>
          </a:p>
        </p:txBody>
      </p:sp>
    </p:spTree>
    <p:extLst>
      <p:ext uri="{BB962C8B-B14F-4D97-AF65-F5344CB8AC3E}">
        <p14:creationId xmlns:p14="http://schemas.microsoft.com/office/powerpoint/2010/main" val="209285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1000"/>
                                        <p:tgtEl>
                                          <p:spTgt spid="3076"/>
                                        </p:tgtEl>
                                      </p:cBhvr>
                                    </p:animEffect>
                                    <p:anim calcmode="lin" valueType="num">
                                      <p:cBhvr>
                                        <p:cTn id="15" dur="1000" fill="hold"/>
                                        <p:tgtEl>
                                          <p:spTgt spid="3076"/>
                                        </p:tgtEl>
                                        <p:attrNameLst>
                                          <p:attrName>ppt_x</p:attrName>
                                        </p:attrNameLst>
                                      </p:cBhvr>
                                      <p:tavLst>
                                        <p:tav tm="0">
                                          <p:val>
                                            <p:strVal val="#ppt_x"/>
                                          </p:val>
                                        </p:tav>
                                        <p:tav tm="100000">
                                          <p:val>
                                            <p:strVal val="#ppt_x"/>
                                          </p:val>
                                        </p:tav>
                                      </p:tavLst>
                                    </p:anim>
                                    <p:anim calcmode="lin" valueType="num">
                                      <p:cBhvr>
                                        <p:cTn id="16"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8"/>
                                        </p:tgtEl>
                                        <p:attrNameLst>
                                          <p:attrName>style.visibility</p:attrName>
                                        </p:attrNameLst>
                                      </p:cBhvr>
                                      <p:to>
                                        <p:strVal val="visible"/>
                                      </p:to>
                                    </p:set>
                                    <p:animEffect transition="in" filter="fade">
                                      <p:cBhvr>
                                        <p:cTn id="28" dur="1000"/>
                                        <p:tgtEl>
                                          <p:spTgt spid="3078"/>
                                        </p:tgtEl>
                                      </p:cBhvr>
                                    </p:animEffect>
                                    <p:anim calcmode="lin" valueType="num">
                                      <p:cBhvr>
                                        <p:cTn id="29" dur="1000" fill="hold"/>
                                        <p:tgtEl>
                                          <p:spTgt spid="3078"/>
                                        </p:tgtEl>
                                        <p:attrNameLst>
                                          <p:attrName>ppt_x</p:attrName>
                                        </p:attrNameLst>
                                      </p:cBhvr>
                                      <p:tavLst>
                                        <p:tav tm="0">
                                          <p:val>
                                            <p:strVal val="#ppt_x"/>
                                          </p:val>
                                        </p:tav>
                                        <p:tav tm="100000">
                                          <p:val>
                                            <p:strVal val="#ppt_x"/>
                                          </p:val>
                                        </p:tav>
                                      </p:tavLst>
                                    </p:anim>
                                    <p:anim calcmode="lin" valueType="num">
                                      <p:cBhvr>
                                        <p:cTn id="30"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ictogram explosieve stoffen">
            <a:extLst>
              <a:ext uri="{FF2B5EF4-FFF2-40B4-BE49-F238E27FC236}">
                <a16:creationId xmlns:a16="http://schemas.microsoft.com/office/drawing/2014/main" id="{0F6A4CCF-F2E6-472B-82FC-AE42535E8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667" y="655410"/>
            <a:ext cx="1657350" cy="1657350"/>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C770D60B-4103-4613-9568-5A62E3AEB2A2}"/>
              </a:ext>
            </a:extLst>
          </p:cNvPr>
          <p:cNvSpPr/>
          <p:nvPr/>
        </p:nvSpPr>
        <p:spPr>
          <a:xfrm>
            <a:off x="4274457" y="655411"/>
            <a:ext cx="4572000" cy="1200329"/>
          </a:xfrm>
          <a:prstGeom prst="rect">
            <a:avLst/>
          </a:prstGeom>
        </p:spPr>
        <p:txBody>
          <a:bodyPr>
            <a:spAutoFit/>
          </a:bodyPr>
          <a:lstStyle/>
          <a:p>
            <a:r>
              <a:rPr lang="nl-NL" b="1" dirty="0">
                <a:solidFill>
                  <a:srgbClr val="5E565E"/>
                </a:solidFill>
                <a:latin typeface="unit-rounded"/>
              </a:rPr>
              <a:t>Explosief</a:t>
            </a:r>
            <a:r>
              <a:rPr lang="nl-NL" dirty="0"/>
              <a:t/>
            </a:r>
            <a:br>
              <a:rPr lang="nl-NL" dirty="0"/>
            </a:br>
            <a:r>
              <a:rPr lang="nl-NL" dirty="0">
                <a:solidFill>
                  <a:srgbClr val="5E565E"/>
                </a:solidFill>
                <a:latin typeface="unit-rounded"/>
              </a:rPr>
              <a:t>Dit pictogram waarschuwt voor explosieve, </a:t>
            </a:r>
            <a:r>
              <a:rPr lang="nl-NL" dirty="0" err="1">
                <a:solidFill>
                  <a:srgbClr val="5E565E"/>
                </a:solidFill>
                <a:latin typeface="unit-rounded"/>
              </a:rPr>
              <a:t>zelfontledende</a:t>
            </a:r>
            <a:r>
              <a:rPr lang="nl-NL" dirty="0">
                <a:solidFill>
                  <a:srgbClr val="5E565E"/>
                </a:solidFill>
                <a:latin typeface="unit-rounded"/>
              </a:rPr>
              <a:t> stoffen en organische peroxiden die bij verhitting kunnen ontploffen.</a:t>
            </a:r>
            <a:endParaRPr lang="nl-NL" dirty="0"/>
          </a:p>
        </p:txBody>
      </p:sp>
      <p:pic>
        <p:nvPicPr>
          <p:cNvPr id="4100" name="Picture 4" descr="pictogram gassen onder druk">
            <a:extLst>
              <a:ext uri="{FF2B5EF4-FFF2-40B4-BE49-F238E27FC236}">
                <a16:creationId xmlns:a16="http://schemas.microsoft.com/office/drawing/2014/main" id="{E5FB816A-36B5-46EB-97CF-F794EF2A9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717" y="2666775"/>
            <a:ext cx="1638300" cy="1647825"/>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a:extLst>
              <a:ext uri="{FF2B5EF4-FFF2-40B4-BE49-F238E27FC236}">
                <a16:creationId xmlns:a16="http://schemas.microsoft.com/office/drawing/2014/main" id="{72D2E667-F505-427D-9D4B-2FCD236F37EE}"/>
              </a:ext>
            </a:extLst>
          </p:cNvPr>
          <p:cNvSpPr/>
          <p:nvPr/>
        </p:nvSpPr>
        <p:spPr>
          <a:xfrm>
            <a:off x="4274457" y="2312760"/>
            <a:ext cx="5725886" cy="1754326"/>
          </a:xfrm>
          <a:prstGeom prst="rect">
            <a:avLst/>
          </a:prstGeom>
        </p:spPr>
        <p:txBody>
          <a:bodyPr wrap="square">
            <a:spAutoFit/>
          </a:bodyPr>
          <a:lstStyle/>
          <a:p>
            <a:pPr>
              <a:buFont typeface="Arial" panose="020B0604020202020204" pitchFamily="34" charset="0"/>
              <a:buChar char="•"/>
            </a:pPr>
            <a:r>
              <a:rPr lang="nl-NL" b="1" dirty="0">
                <a:solidFill>
                  <a:srgbClr val="5E565E"/>
                </a:solidFill>
                <a:latin typeface="unit-rounded"/>
              </a:rPr>
              <a:t>Gassen onder druk</a:t>
            </a:r>
            <a:r>
              <a:rPr lang="nl-NL" dirty="0"/>
              <a:t/>
            </a:r>
            <a:br>
              <a:rPr lang="nl-NL" dirty="0"/>
            </a:br>
            <a:r>
              <a:rPr lang="nl-NL" dirty="0">
                <a:solidFill>
                  <a:srgbClr val="5E565E"/>
                </a:solidFill>
                <a:latin typeface="unit-rounded"/>
              </a:rPr>
              <a:t>Een product met dit etiket bevat gassen onder druk:</a:t>
            </a:r>
            <a:r>
              <a:rPr lang="nl-NL" dirty="0"/>
              <a:t/>
            </a:r>
            <a:br>
              <a:rPr lang="nl-NL" dirty="0"/>
            </a:br>
            <a:r>
              <a:rPr lang="nl-NL" dirty="0">
                <a:solidFill>
                  <a:srgbClr val="5E565E"/>
                </a:solidFill>
                <a:latin typeface="unit-rounded"/>
              </a:rPr>
              <a:t>Gas onder druk dat kan ontploffen bij verhitting</a:t>
            </a:r>
          </a:p>
          <a:p>
            <a:pPr>
              <a:buFont typeface="Arial" panose="020B0604020202020204" pitchFamily="34" charset="0"/>
              <a:buChar char="•"/>
            </a:pPr>
            <a:r>
              <a:rPr lang="nl-NL" dirty="0">
                <a:solidFill>
                  <a:srgbClr val="5E565E"/>
                </a:solidFill>
                <a:latin typeface="unit-rounded"/>
              </a:rPr>
              <a:t>Gekoeld gas dat brandwonden of letsel kan veroorzaken door extreme kou</a:t>
            </a:r>
          </a:p>
          <a:p>
            <a:pPr>
              <a:buFont typeface="Arial" panose="020B0604020202020204" pitchFamily="34" charset="0"/>
              <a:buChar char="•"/>
            </a:pPr>
            <a:r>
              <a:rPr lang="nl-NL" dirty="0">
                <a:solidFill>
                  <a:srgbClr val="5E565E"/>
                </a:solidFill>
                <a:latin typeface="unit-rounded"/>
              </a:rPr>
              <a:t>Opgeloste gassen</a:t>
            </a:r>
          </a:p>
        </p:txBody>
      </p:sp>
      <p:pic>
        <p:nvPicPr>
          <p:cNvPr id="4104" name="Picture 8" descr="pictogram irriterende stoffen">
            <a:extLst>
              <a:ext uri="{FF2B5EF4-FFF2-40B4-BE49-F238E27FC236}">
                <a16:creationId xmlns:a16="http://schemas.microsoft.com/office/drawing/2014/main" id="{85A8FEA0-57D8-4AC8-9FF4-2F7F02773C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8243" y="4936900"/>
            <a:ext cx="1628775" cy="1628775"/>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a:extLst>
              <a:ext uri="{FF2B5EF4-FFF2-40B4-BE49-F238E27FC236}">
                <a16:creationId xmlns:a16="http://schemas.microsoft.com/office/drawing/2014/main" id="{202F56FB-9470-49AA-95F4-E7BB2F8BEC33}"/>
              </a:ext>
            </a:extLst>
          </p:cNvPr>
          <p:cNvSpPr/>
          <p:nvPr/>
        </p:nvSpPr>
        <p:spPr>
          <a:xfrm>
            <a:off x="4274457" y="4735624"/>
            <a:ext cx="6872514" cy="2031325"/>
          </a:xfrm>
          <a:prstGeom prst="rect">
            <a:avLst/>
          </a:prstGeom>
        </p:spPr>
        <p:txBody>
          <a:bodyPr wrap="square">
            <a:spAutoFit/>
          </a:bodyPr>
          <a:lstStyle/>
          <a:p>
            <a:pPr>
              <a:buFont typeface="Arial" panose="020B0604020202020204" pitchFamily="34" charset="0"/>
              <a:buChar char="•"/>
            </a:pPr>
            <a:r>
              <a:rPr lang="nl-NL" b="1" dirty="0">
                <a:solidFill>
                  <a:srgbClr val="5E565E"/>
                </a:solidFill>
                <a:latin typeface="unit-rounded"/>
              </a:rPr>
              <a:t>Irriterend, sensibiliserend en schadelijk</a:t>
            </a:r>
            <a:r>
              <a:rPr lang="nl-NL" dirty="0"/>
              <a:t/>
            </a:r>
            <a:br>
              <a:rPr lang="nl-NL" dirty="0"/>
            </a:br>
            <a:r>
              <a:rPr lang="nl-NL" dirty="0">
                <a:solidFill>
                  <a:srgbClr val="5E565E"/>
                </a:solidFill>
                <a:latin typeface="unit-rounded"/>
              </a:rPr>
              <a:t>De betekenis van dit etiket kan per product verschillen:</a:t>
            </a:r>
            <a:r>
              <a:rPr lang="nl-NL" dirty="0"/>
              <a:t/>
            </a:r>
            <a:br>
              <a:rPr lang="nl-NL" dirty="0"/>
            </a:br>
            <a:r>
              <a:rPr lang="nl-NL" dirty="0">
                <a:solidFill>
                  <a:srgbClr val="5E565E"/>
                </a:solidFill>
                <a:latin typeface="unit-rounded"/>
              </a:rPr>
              <a:t>Veroorzaakt acute vergiftiging</a:t>
            </a:r>
          </a:p>
          <a:p>
            <a:pPr>
              <a:buFont typeface="Arial" panose="020B0604020202020204" pitchFamily="34" charset="0"/>
              <a:buChar char="•"/>
            </a:pPr>
            <a:r>
              <a:rPr lang="nl-NL" dirty="0">
                <a:solidFill>
                  <a:srgbClr val="5E565E"/>
                </a:solidFill>
                <a:latin typeface="unit-rounded"/>
              </a:rPr>
              <a:t>Veroorzaakt overgevoeligheid van de huid en huid- en oogirritatie</a:t>
            </a:r>
          </a:p>
          <a:p>
            <a:pPr>
              <a:buFont typeface="Arial" panose="020B0604020202020204" pitchFamily="34" charset="0"/>
              <a:buChar char="•"/>
            </a:pPr>
            <a:r>
              <a:rPr lang="nl-NL" dirty="0">
                <a:solidFill>
                  <a:srgbClr val="5E565E"/>
                </a:solidFill>
                <a:latin typeface="unit-rounded"/>
              </a:rPr>
              <a:t>Irriterend voor de luchtwegen</a:t>
            </a:r>
          </a:p>
          <a:p>
            <a:pPr>
              <a:buFont typeface="Arial" panose="020B0604020202020204" pitchFamily="34" charset="0"/>
              <a:buChar char="•"/>
            </a:pPr>
            <a:r>
              <a:rPr lang="nl-NL" dirty="0">
                <a:solidFill>
                  <a:srgbClr val="5E565E"/>
                </a:solidFill>
                <a:latin typeface="unit-rounded"/>
              </a:rPr>
              <a:t>Verdovend, veroorzaakt slaperigheid of duizeligheid</a:t>
            </a:r>
          </a:p>
          <a:p>
            <a:pPr>
              <a:buFont typeface="Arial" panose="020B0604020202020204" pitchFamily="34" charset="0"/>
              <a:buChar char="•"/>
            </a:pPr>
            <a:r>
              <a:rPr lang="nl-NL" dirty="0">
                <a:solidFill>
                  <a:srgbClr val="5E565E"/>
                </a:solidFill>
                <a:latin typeface="unit-rounded"/>
              </a:rPr>
              <a:t>Gevaarlijk voor de ozonlaag</a:t>
            </a:r>
          </a:p>
        </p:txBody>
      </p:sp>
    </p:spTree>
    <p:extLst>
      <p:ext uri="{BB962C8B-B14F-4D97-AF65-F5344CB8AC3E}">
        <p14:creationId xmlns:p14="http://schemas.microsoft.com/office/powerpoint/2010/main" val="227766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fade">
                                      <p:cBhvr>
                                        <p:cTn id="14" dur="1000"/>
                                        <p:tgtEl>
                                          <p:spTgt spid="4100"/>
                                        </p:tgtEl>
                                      </p:cBhvr>
                                    </p:animEffect>
                                    <p:anim calcmode="lin" valueType="num">
                                      <p:cBhvr>
                                        <p:cTn id="15" dur="1000" fill="hold"/>
                                        <p:tgtEl>
                                          <p:spTgt spid="4100"/>
                                        </p:tgtEl>
                                        <p:attrNameLst>
                                          <p:attrName>ppt_x</p:attrName>
                                        </p:attrNameLst>
                                      </p:cBhvr>
                                      <p:tavLst>
                                        <p:tav tm="0">
                                          <p:val>
                                            <p:strVal val="#ppt_x"/>
                                          </p:val>
                                        </p:tav>
                                        <p:tav tm="100000">
                                          <p:val>
                                            <p:strVal val="#ppt_x"/>
                                          </p:val>
                                        </p:tav>
                                      </p:tavLst>
                                    </p:anim>
                                    <p:anim calcmode="lin" valueType="num">
                                      <p:cBhvr>
                                        <p:cTn id="16"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anim calcmode="lin" valueType="num">
                                      <p:cBhvr>
                                        <p:cTn id="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1000"/>
                                        <p:tgtEl>
                                          <p:spTgt spid="6">
                                            <p:txEl>
                                              <p:pRg st="2" end="2"/>
                                            </p:txEl>
                                          </p:spTgt>
                                        </p:tgtEl>
                                      </p:cBhvr>
                                    </p:animEffect>
                                    <p:anim calcmode="lin" valueType="num">
                                      <p:cBhvr>
                                        <p:cTn id="3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fade">
                                      <p:cBhvr>
                                        <p:cTn id="38" dur="1000"/>
                                        <p:tgtEl>
                                          <p:spTgt spid="4104"/>
                                        </p:tgtEl>
                                      </p:cBhvr>
                                    </p:animEffect>
                                    <p:anim calcmode="lin" valueType="num">
                                      <p:cBhvr>
                                        <p:cTn id="39" dur="1000" fill="hold"/>
                                        <p:tgtEl>
                                          <p:spTgt spid="4104"/>
                                        </p:tgtEl>
                                        <p:attrNameLst>
                                          <p:attrName>ppt_x</p:attrName>
                                        </p:attrNameLst>
                                      </p:cBhvr>
                                      <p:tavLst>
                                        <p:tav tm="0">
                                          <p:val>
                                            <p:strVal val="#ppt_x"/>
                                          </p:val>
                                        </p:tav>
                                        <p:tav tm="100000">
                                          <p:val>
                                            <p:strVal val="#ppt_x"/>
                                          </p:val>
                                        </p:tav>
                                      </p:tavLst>
                                    </p:anim>
                                    <p:anim calcmode="lin" valueType="num">
                                      <p:cBhvr>
                                        <p:cTn id="40" dur="1000" fill="hold"/>
                                        <p:tgtEl>
                                          <p:spTgt spid="410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ictogram ontploffingsgevaar">
            <a:extLst>
              <a:ext uri="{FF2B5EF4-FFF2-40B4-BE49-F238E27FC236}">
                <a16:creationId xmlns:a16="http://schemas.microsoft.com/office/drawing/2014/main" id="{06EAB88E-AFB1-4D57-AF84-704779843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30" y="173199"/>
            <a:ext cx="1638300" cy="1638300"/>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69F7F768-5E69-42A6-B733-23CAC570BFCA}"/>
              </a:ext>
            </a:extLst>
          </p:cNvPr>
          <p:cNvSpPr/>
          <p:nvPr/>
        </p:nvSpPr>
        <p:spPr>
          <a:xfrm>
            <a:off x="4085771" y="433980"/>
            <a:ext cx="4572000" cy="1200329"/>
          </a:xfrm>
          <a:prstGeom prst="rect">
            <a:avLst/>
          </a:prstGeom>
        </p:spPr>
        <p:txBody>
          <a:bodyPr>
            <a:spAutoFit/>
          </a:bodyPr>
          <a:lstStyle/>
          <a:p>
            <a:r>
              <a:rPr lang="nl-NL" b="1" dirty="0">
                <a:solidFill>
                  <a:srgbClr val="5E565E"/>
                </a:solidFill>
                <a:latin typeface="unit-rounded"/>
              </a:rPr>
              <a:t>Oxiderend</a:t>
            </a:r>
            <a:r>
              <a:rPr lang="nl-NL" dirty="0"/>
              <a:t/>
            </a:r>
            <a:br>
              <a:rPr lang="nl-NL" dirty="0"/>
            </a:br>
            <a:r>
              <a:rPr lang="nl-NL" dirty="0">
                <a:solidFill>
                  <a:srgbClr val="5E565E"/>
                </a:solidFill>
                <a:latin typeface="unit-rounded"/>
              </a:rPr>
              <a:t>Dit etiket staat voor oxiderende gassen, vaste stoffen en vloeistoffen die brand en ontploffing kunnen veroorzaken of intensiveren.</a:t>
            </a:r>
            <a:endParaRPr lang="nl-NL" dirty="0"/>
          </a:p>
        </p:txBody>
      </p:sp>
      <p:pic>
        <p:nvPicPr>
          <p:cNvPr id="5124" name="Picture 4" descr="pictogram schadelijk voor het milieu">
            <a:extLst>
              <a:ext uri="{FF2B5EF4-FFF2-40B4-BE49-F238E27FC236}">
                <a16:creationId xmlns:a16="http://schemas.microsoft.com/office/drawing/2014/main" id="{DC9CB00A-D7D6-40EC-B2D9-CA62A43E2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656" y="1965955"/>
            <a:ext cx="1628775" cy="1609725"/>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id="{ED955D3F-67DA-4C78-B510-02F26AA84B8C}"/>
              </a:ext>
            </a:extLst>
          </p:cNvPr>
          <p:cNvSpPr/>
          <p:nvPr/>
        </p:nvSpPr>
        <p:spPr>
          <a:xfrm>
            <a:off x="4085771" y="2072279"/>
            <a:ext cx="4572000" cy="923330"/>
          </a:xfrm>
          <a:prstGeom prst="rect">
            <a:avLst/>
          </a:prstGeom>
        </p:spPr>
        <p:txBody>
          <a:bodyPr>
            <a:spAutoFit/>
          </a:bodyPr>
          <a:lstStyle/>
          <a:p>
            <a:r>
              <a:rPr lang="nl-NL" b="1" dirty="0">
                <a:solidFill>
                  <a:srgbClr val="5E565E"/>
                </a:solidFill>
                <a:latin typeface="unit-rounded"/>
              </a:rPr>
              <a:t>Gevaarlijk voor het aquatisch milieu</a:t>
            </a:r>
            <a:r>
              <a:rPr lang="nl-NL" dirty="0"/>
              <a:t/>
            </a:r>
            <a:br>
              <a:rPr lang="nl-NL" dirty="0"/>
            </a:br>
            <a:r>
              <a:rPr lang="nl-NL" dirty="0">
                <a:solidFill>
                  <a:srgbClr val="5E565E"/>
                </a:solidFill>
                <a:latin typeface="unit-rounded"/>
              </a:rPr>
              <a:t>Producten met dit etiket zijn schadelijk voor het milieu en veroorzaken watervergiftiging.</a:t>
            </a:r>
            <a:endParaRPr lang="nl-NL" dirty="0"/>
          </a:p>
        </p:txBody>
      </p:sp>
      <p:pic>
        <p:nvPicPr>
          <p:cNvPr id="5126" name="Picture 6" descr="pictogram gezondheidsgevaar">
            <a:extLst>
              <a:ext uri="{FF2B5EF4-FFF2-40B4-BE49-F238E27FC236}">
                <a16:creationId xmlns:a16="http://schemas.microsoft.com/office/drawing/2014/main" id="{702F1385-838B-4F4E-B356-64161BD988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8222" y="4203565"/>
            <a:ext cx="1628775" cy="1628775"/>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a:extLst>
              <a:ext uri="{FF2B5EF4-FFF2-40B4-BE49-F238E27FC236}">
                <a16:creationId xmlns:a16="http://schemas.microsoft.com/office/drawing/2014/main" id="{D57E3F77-BCD9-473A-94DD-82159A57E853}"/>
              </a:ext>
            </a:extLst>
          </p:cNvPr>
          <p:cNvSpPr/>
          <p:nvPr/>
        </p:nvSpPr>
        <p:spPr>
          <a:xfrm>
            <a:off x="4085771" y="3718680"/>
            <a:ext cx="6295150" cy="3139321"/>
          </a:xfrm>
          <a:prstGeom prst="rect">
            <a:avLst/>
          </a:prstGeom>
        </p:spPr>
        <p:txBody>
          <a:bodyPr wrap="square">
            <a:spAutoFit/>
          </a:bodyPr>
          <a:lstStyle/>
          <a:p>
            <a:pPr>
              <a:buFont typeface="Arial" panose="020B0604020202020204" pitchFamily="34" charset="0"/>
              <a:buChar char="•"/>
            </a:pPr>
            <a:r>
              <a:rPr lang="nl-NL" b="1" dirty="0">
                <a:solidFill>
                  <a:srgbClr val="5E565E"/>
                </a:solidFill>
                <a:latin typeface="unit-rounded"/>
              </a:rPr>
              <a:t>Lange termijn gezondheidsgevaarlijk</a:t>
            </a:r>
            <a:r>
              <a:rPr lang="nl-NL" dirty="0"/>
              <a:t/>
            </a:r>
            <a:br>
              <a:rPr lang="nl-NL" dirty="0"/>
            </a:br>
            <a:r>
              <a:rPr lang="nl-NL" dirty="0">
                <a:solidFill>
                  <a:srgbClr val="5E565E"/>
                </a:solidFill>
                <a:latin typeface="unit-rounded"/>
              </a:rPr>
              <a:t>Een stof met dit pictogram heeft één of meerdere ernstige gevolgen voor de gezondheid:</a:t>
            </a:r>
            <a:r>
              <a:rPr lang="nl-NL" dirty="0"/>
              <a:t/>
            </a:r>
            <a:br>
              <a:rPr lang="nl-NL" dirty="0"/>
            </a:br>
            <a:r>
              <a:rPr lang="nl-NL" dirty="0">
                <a:solidFill>
                  <a:srgbClr val="5E565E"/>
                </a:solidFill>
                <a:latin typeface="unit-rounded"/>
              </a:rPr>
              <a:t>Is kankerverwekkend</a:t>
            </a:r>
          </a:p>
          <a:p>
            <a:pPr>
              <a:buFont typeface="Arial" panose="020B0604020202020204" pitchFamily="34" charset="0"/>
              <a:buChar char="•"/>
            </a:pPr>
            <a:r>
              <a:rPr lang="nl-NL" dirty="0">
                <a:solidFill>
                  <a:srgbClr val="5E565E"/>
                </a:solidFill>
                <a:latin typeface="unit-rounded"/>
              </a:rPr>
              <a:t>Beïnvloedt vruchtbaarheid en het ongeboren kind</a:t>
            </a:r>
          </a:p>
          <a:p>
            <a:pPr>
              <a:buFont typeface="Arial" panose="020B0604020202020204" pitchFamily="34" charset="0"/>
              <a:buChar char="•"/>
            </a:pPr>
            <a:r>
              <a:rPr lang="nl-NL" dirty="0">
                <a:solidFill>
                  <a:srgbClr val="5E565E"/>
                </a:solidFill>
                <a:latin typeface="unit-rounded"/>
              </a:rPr>
              <a:t>Veroorzaakt verandering in erfelijk materiaal</a:t>
            </a:r>
          </a:p>
          <a:p>
            <a:pPr>
              <a:buFont typeface="Arial" panose="020B0604020202020204" pitchFamily="34" charset="0"/>
              <a:buChar char="•"/>
            </a:pPr>
            <a:r>
              <a:rPr lang="nl-NL" dirty="0">
                <a:solidFill>
                  <a:srgbClr val="5E565E"/>
                </a:solidFill>
                <a:latin typeface="unit-rounded"/>
              </a:rPr>
              <a:t>Is een </a:t>
            </a:r>
            <a:r>
              <a:rPr lang="nl-NL" dirty="0" err="1">
                <a:solidFill>
                  <a:srgbClr val="5E565E"/>
                </a:solidFill>
                <a:latin typeface="unit-rounded"/>
              </a:rPr>
              <a:t>inhalatie-allergeen</a:t>
            </a:r>
            <a:r>
              <a:rPr lang="nl-NL" dirty="0">
                <a:solidFill>
                  <a:srgbClr val="5E565E"/>
                </a:solidFill>
                <a:latin typeface="unit-rounded"/>
              </a:rPr>
              <a:t> en kan bij inademing allergie, astma of ademhalingsproblemen veroorzaken</a:t>
            </a:r>
          </a:p>
          <a:p>
            <a:pPr>
              <a:buFont typeface="Arial" panose="020B0604020202020204" pitchFamily="34" charset="0"/>
              <a:buChar char="•"/>
            </a:pPr>
            <a:r>
              <a:rPr lang="nl-NL" dirty="0">
                <a:solidFill>
                  <a:srgbClr val="5E565E"/>
                </a:solidFill>
                <a:latin typeface="unit-rounded"/>
              </a:rPr>
              <a:t>Is giftig voor bepaalde organen</a:t>
            </a:r>
          </a:p>
          <a:p>
            <a:pPr>
              <a:buFont typeface="Arial" panose="020B0604020202020204" pitchFamily="34" charset="0"/>
              <a:buChar char="•"/>
            </a:pPr>
            <a:r>
              <a:rPr lang="nl-NL" dirty="0">
                <a:solidFill>
                  <a:srgbClr val="5E565E"/>
                </a:solidFill>
                <a:latin typeface="unit-rounded"/>
              </a:rPr>
              <a:t>Inhaleringsgevaar, kan dodelijk of schadelijk zijn bij inademen of inslikken</a:t>
            </a:r>
          </a:p>
        </p:txBody>
      </p:sp>
    </p:spTree>
    <p:extLst>
      <p:ext uri="{BB962C8B-B14F-4D97-AF65-F5344CB8AC3E}">
        <p14:creationId xmlns:p14="http://schemas.microsoft.com/office/powerpoint/2010/main" val="80187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4"/>
                                        </p:tgtEl>
                                        <p:attrNameLst>
                                          <p:attrName>style.visibility</p:attrName>
                                        </p:attrNameLst>
                                      </p:cBhvr>
                                      <p:to>
                                        <p:strVal val="visible"/>
                                      </p:to>
                                    </p:set>
                                    <p:animEffect transition="in" filter="fade">
                                      <p:cBhvr>
                                        <p:cTn id="14" dur="1000"/>
                                        <p:tgtEl>
                                          <p:spTgt spid="5124"/>
                                        </p:tgtEl>
                                      </p:cBhvr>
                                    </p:animEffect>
                                    <p:anim calcmode="lin" valueType="num">
                                      <p:cBhvr>
                                        <p:cTn id="15" dur="1000" fill="hold"/>
                                        <p:tgtEl>
                                          <p:spTgt spid="5124"/>
                                        </p:tgtEl>
                                        <p:attrNameLst>
                                          <p:attrName>ppt_x</p:attrName>
                                        </p:attrNameLst>
                                      </p:cBhvr>
                                      <p:tavLst>
                                        <p:tav tm="0">
                                          <p:val>
                                            <p:strVal val="#ppt_x"/>
                                          </p:val>
                                        </p:tav>
                                        <p:tav tm="100000">
                                          <p:val>
                                            <p:strVal val="#ppt_x"/>
                                          </p:val>
                                        </p:tav>
                                      </p:tavLst>
                                    </p:anim>
                                    <p:anim calcmode="lin" valueType="num">
                                      <p:cBhvr>
                                        <p:cTn id="16"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6"/>
                                        </p:tgtEl>
                                        <p:attrNameLst>
                                          <p:attrName>style.visibility</p:attrName>
                                        </p:attrNameLst>
                                      </p:cBhvr>
                                      <p:to>
                                        <p:strVal val="visible"/>
                                      </p:to>
                                    </p:set>
                                    <p:animEffect transition="in" filter="fade">
                                      <p:cBhvr>
                                        <p:cTn id="28" dur="1000"/>
                                        <p:tgtEl>
                                          <p:spTgt spid="5126"/>
                                        </p:tgtEl>
                                      </p:cBhvr>
                                    </p:animEffect>
                                    <p:anim calcmode="lin" valueType="num">
                                      <p:cBhvr>
                                        <p:cTn id="29" dur="1000" fill="hold"/>
                                        <p:tgtEl>
                                          <p:spTgt spid="5126"/>
                                        </p:tgtEl>
                                        <p:attrNameLst>
                                          <p:attrName>ppt_x</p:attrName>
                                        </p:attrNameLst>
                                      </p:cBhvr>
                                      <p:tavLst>
                                        <p:tav tm="0">
                                          <p:val>
                                            <p:strVal val="#ppt_x"/>
                                          </p:val>
                                        </p:tav>
                                        <p:tav tm="100000">
                                          <p:val>
                                            <p:strVal val="#ppt_x"/>
                                          </p:val>
                                        </p:tav>
                                      </p:tavLst>
                                    </p:anim>
                                    <p:anim calcmode="lin" valueType="num">
                                      <p:cBhvr>
                                        <p:cTn id="30"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1946"/>
          <p:cNvPicPr/>
          <p:nvPr/>
        </p:nvPicPr>
        <p:blipFill>
          <a:blip r:embed="rId2"/>
          <a:stretch>
            <a:fillRect/>
          </a:stretch>
        </p:blipFill>
        <p:spPr>
          <a:xfrm>
            <a:off x="2052083" y="202018"/>
            <a:ext cx="7304665" cy="6453963"/>
          </a:xfrm>
          <a:prstGeom prst="rect">
            <a:avLst/>
          </a:prstGeom>
        </p:spPr>
      </p:pic>
    </p:spTree>
    <p:extLst>
      <p:ext uri="{BB962C8B-B14F-4D97-AF65-F5344CB8AC3E}">
        <p14:creationId xmlns:p14="http://schemas.microsoft.com/office/powerpoint/2010/main" val="1215077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2708623" y="810722"/>
            <a:ext cx="6514353" cy="461665"/>
          </a:xfrm>
          <a:prstGeom prst="rect">
            <a:avLst/>
          </a:prstGeom>
          <a:noFill/>
        </p:spPr>
        <p:txBody>
          <a:bodyPr wrap="square" rtlCol="0">
            <a:spAutoFit/>
          </a:bodyPr>
          <a:lstStyle/>
          <a:p>
            <a:r>
              <a:rPr lang="nl-NL" sz="2400" b="1" dirty="0"/>
              <a:t>W nummer en N nummer</a:t>
            </a:r>
          </a:p>
        </p:txBody>
      </p:sp>
      <p:sp>
        <p:nvSpPr>
          <p:cNvPr id="8" name="Tekstvak 7"/>
          <p:cNvSpPr txBox="1"/>
          <p:nvPr/>
        </p:nvSpPr>
        <p:spPr>
          <a:xfrm>
            <a:off x="2396564" y="1304587"/>
            <a:ext cx="3802743" cy="984885"/>
          </a:xfrm>
          <a:prstGeom prst="rect">
            <a:avLst/>
          </a:prstGeom>
          <a:noFill/>
        </p:spPr>
        <p:txBody>
          <a:bodyPr wrap="square" rtlCol="0">
            <a:spAutoFit/>
          </a:bodyPr>
          <a:lstStyle/>
          <a:p>
            <a:pPr marL="342900" indent="-342900">
              <a:buFont typeface="Wingdings" panose="05000000000000000000" pitchFamily="2" charset="2"/>
              <a:buChar char="Ø"/>
            </a:pPr>
            <a:r>
              <a:rPr lang="nl-NL" sz="2000" dirty="0"/>
              <a:t>- W nummer geeft aan hoe vaak de etikettekst gewijzigd is</a:t>
            </a:r>
          </a:p>
          <a:p>
            <a:pPr marL="285750" indent="-285750">
              <a:buFont typeface="Wingdings" panose="05000000000000000000" pitchFamily="2" charset="2"/>
              <a:buChar char="Ø"/>
            </a:pPr>
            <a:endParaRPr lang="nl-NL" dirty="0"/>
          </a:p>
        </p:txBody>
      </p:sp>
      <p:sp>
        <p:nvSpPr>
          <p:cNvPr id="10" name="Tekstvak 9"/>
          <p:cNvSpPr txBox="1"/>
          <p:nvPr/>
        </p:nvSpPr>
        <p:spPr>
          <a:xfrm>
            <a:off x="2396563" y="1949428"/>
            <a:ext cx="3802743" cy="1292662"/>
          </a:xfrm>
          <a:prstGeom prst="rect">
            <a:avLst/>
          </a:prstGeom>
          <a:noFill/>
        </p:spPr>
        <p:txBody>
          <a:bodyPr wrap="square" rtlCol="0">
            <a:spAutoFit/>
          </a:bodyPr>
          <a:lstStyle/>
          <a:p>
            <a:pPr marL="342900" indent="-342900">
              <a:buFont typeface="Wingdings" panose="05000000000000000000" pitchFamily="2" charset="2"/>
              <a:buChar char="Ø"/>
            </a:pPr>
            <a:r>
              <a:rPr lang="nl-NL" sz="2000" dirty="0"/>
              <a:t>- Aan een W nummer is een uitverkoopregeling gekoppeld en een opgebruikregeling</a:t>
            </a:r>
          </a:p>
          <a:p>
            <a:endParaRPr lang="nl-NL" dirty="0"/>
          </a:p>
        </p:txBody>
      </p:sp>
      <p:sp>
        <p:nvSpPr>
          <p:cNvPr id="11" name="Tekstvak 10"/>
          <p:cNvSpPr txBox="1"/>
          <p:nvPr/>
        </p:nvSpPr>
        <p:spPr>
          <a:xfrm>
            <a:off x="2708623" y="2912004"/>
            <a:ext cx="3802743" cy="1292662"/>
          </a:xfrm>
          <a:prstGeom prst="rect">
            <a:avLst/>
          </a:prstGeom>
          <a:noFill/>
        </p:spPr>
        <p:txBody>
          <a:bodyPr wrap="square" rtlCol="0">
            <a:spAutoFit/>
          </a:bodyPr>
          <a:lstStyle/>
          <a:p>
            <a:r>
              <a:rPr lang="nl-NL" sz="2000" dirty="0"/>
              <a:t>- Na verstrekken termijn: om etiketteren en gebruiken volgens nieuwe regels</a:t>
            </a:r>
          </a:p>
          <a:p>
            <a:endParaRPr lang="nl-NL" dirty="0"/>
          </a:p>
        </p:txBody>
      </p:sp>
      <p:sp>
        <p:nvSpPr>
          <p:cNvPr id="12" name="Tekstvak 11"/>
          <p:cNvSpPr txBox="1"/>
          <p:nvPr/>
        </p:nvSpPr>
        <p:spPr>
          <a:xfrm>
            <a:off x="2396563" y="3868820"/>
            <a:ext cx="4114802" cy="677108"/>
          </a:xfrm>
          <a:prstGeom prst="rect">
            <a:avLst/>
          </a:prstGeom>
          <a:noFill/>
        </p:spPr>
        <p:txBody>
          <a:bodyPr wrap="square" rtlCol="0">
            <a:spAutoFit/>
          </a:bodyPr>
          <a:lstStyle/>
          <a:p>
            <a:pPr marL="342900" indent="-342900">
              <a:buFont typeface="Wingdings" panose="05000000000000000000" pitchFamily="2" charset="2"/>
              <a:buChar char="Ø"/>
            </a:pPr>
            <a:r>
              <a:rPr lang="nl-NL" sz="2000" dirty="0"/>
              <a:t>- N nummer is toelatingsnummer</a:t>
            </a:r>
          </a:p>
          <a:p>
            <a:endParaRPr lang="nl-NL" dirty="0"/>
          </a:p>
        </p:txBody>
      </p:sp>
      <p:sp>
        <p:nvSpPr>
          <p:cNvPr id="13" name="Tekstvak 12"/>
          <p:cNvSpPr txBox="1"/>
          <p:nvPr/>
        </p:nvSpPr>
        <p:spPr>
          <a:xfrm>
            <a:off x="2892396" y="4267277"/>
            <a:ext cx="3802743" cy="984885"/>
          </a:xfrm>
          <a:prstGeom prst="rect">
            <a:avLst/>
          </a:prstGeom>
          <a:noFill/>
        </p:spPr>
        <p:txBody>
          <a:bodyPr wrap="square" rtlCol="0">
            <a:spAutoFit/>
          </a:bodyPr>
          <a:lstStyle/>
          <a:p>
            <a:r>
              <a:rPr lang="nl-NL" sz="2000" dirty="0"/>
              <a:t>- In Nederland alleen middelen met een Nederlandse toelating</a:t>
            </a:r>
          </a:p>
          <a:p>
            <a:endParaRPr lang="nl-NL" dirty="0"/>
          </a:p>
        </p:txBody>
      </p:sp>
      <p:pic>
        <p:nvPicPr>
          <p:cNvPr id="14" name="Picture 21970"/>
          <p:cNvPicPr/>
          <p:nvPr/>
        </p:nvPicPr>
        <p:blipFill>
          <a:blip r:embed="rId2"/>
          <a:stretch>
            <a:fillRect/>
          </a:stretch>
        </p:blipFill>
        <p:spPr>
          <a:xfrm>
            <a:off x="7485423" y="1429556"/>
            <a:ext cx="3995907" cy="2964896"/>
          </a:xfrm>
          <a:prstGeom prst="rect">
            <a:avLst/>
          </a:prstGeom>
        </p:spPr>
      </p:pic>
    </p:spTree>
    <p:extLst>
      <p:ext uri="{BB962C8B-B14F-4D97-AF65-F5344CB8AC3E}">
        <p14:creationId xmlns:p14="http://schemas.microsoft.com/office/powerpoint/2010/main" val="62628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additive="base">
                                        <p:cTn id="3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terugblik">
            <a:extLst>
              <a:ext uri="{FF2B5EF4-FFF2-40B4-BE49-F238E27FC236}">
                <a16:creationId xmlns:a16="http://schemas.microsoft.com/office/drawing/2014/main" id="{9A6F263F-FBAB-45FF-BBE3-6D6C9F0766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5496" y="3265716"/>
            <a:ext cx="5425169" cy="2260487"/>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90A034CE-8834-46DD-ADD0-C29352FDEE1F}"/>
              </a:ext>
            </a:extLst>
          </p:cNvPr>
          <p:cNvSpPr/>
          <p:nvPr/>
        </p:nvSpPr>
        <p:spPr>
          <a:xfrm>
            <a:off x="2534099" y="6074621"/>
            <a:ext cx="3451842" cy="461665"/>
          </a:xfrm>
          <a:prstGeom prst="rect">
            <a:avLst/>
          </a:prstGeom>
        </p:spPr>
        <p:txBody>
          <a:bodyPr wrap="none">
            <a:spAutoFit/>
          </a:bodyPr>
          <a:lstStyle/>
          <a:p>
            <a:r>
              <a:rPr lang="nl-NL" sz="2400" b="1" dirty="0"/>
              <a:t>Geïntegreerde bestrijding</a:t>
            </a:r>
            <a:endParaRPr lang="nl-NL" sz="2400" dirty="0"/>
          </a:p>
        </p:txBody>
      </p:sp>
      <p:sp>
        <p:nvSpPr>
          <p:cNvPr id="5" name="Rechthoek 4">
            <a:extLst>
              <a:ext uri="{FF2B5EF4-FFF2-40B4-BE49-F238E27FC236}">
                <a16:creationId xmlns:a16="http://schemas.microsoft.com/office/drawing/2014/main" id="{C600CD20-B1AF-4F7E-A37A-52F611A0F04A}"/>
              </a:ext>
            </a:extLst>
          </p:cNvPr>
          <p:cNvSpPr/>
          <p:nvPr/>
        </p:nvSpPr>
        <p:spPr>
          <a:xfrm>
            <a:off x="5868079" y="2347966"/>
            <a:ext cx="4507388" cy="461665"/>
          </a:xfrm>
          <a:prstGeom prst="rect">
            <a:avLst/>
          </a:prstGeom>
        </p:spPr>
        <p:txBody>
          <a:bodyPr wrap="none">
            <a:spAutoFit/>
          </a:bodyPr>
          <a:lstStyle/>
          <a:p>
            <a:r>
              <a:rPr lang="nl-NL" sz="2400" b="1" dirty="0"/>
              <a:t>Fysische of thermische bestrijding</a:t>
            </a:r>
            <a:endParaRPr lang="nl-NL" sz="2400" dirty="0"/>
          </a:p>
        </p:txBody>
      </p:sp>
      <p:sp>
        <p:nvSpPr>
          <p:cNvPr id="6" name="Rechthoek 5">
            <a:extLst>
              <a:ext uri="{FF2B5EF4-FFF2-40B4-BE49-F238E27FC236}">
                <a16:creationId xmlns:a16="http://schemas.microsoft.com/office/drawing/2014/main" id="{C180CB53-673E-4DCA-90A6-9EF3F32E4975}"/>
              </a:ext>
            </a:extLst>
          </p:cNvPr>
          <p:cNvSpPr/>
          <p:nvPr/>
        </p:nvSpPr>
        <p:spPr>
          <a:xfrm>
            <a:off x="3840385" y="5852479"/>
            <a:ext cx="9135387" cy="461665"/>
          </a:xfrm>
          <a:prstGeom prst="rect">
            <a:avLst/>
          </a:prstGeom>
        </p:spPr>
        <p:txBody>
          <a:bodyPr wrap="square">
            <a:spAutoFit/>
          </a:bodyPr>
          <a:lstStyle/>
          <a:p>
            <a:pPr lvl="8"/>
            <a:r>
              <a:rPr lang="nl-NL" sz="2400" b="1" dirty="0"/>
              <a:t>Bestrijdingsmethodes</a:t>
            </a:r>
          </a:p>
        </p:txBody>
      </p:sp>
      <p:sp>
        <p:nvSpPr>
          <p:cNvPr id="7" name="Rechthoek 6">
            <a:extLst>
              <a:ext uri="{FF2B5EF4-FFF2-40B4-BE49-F238E27FC236}">
                <a16:creationId xmlns:a16="http://schemas.microsoft.com/office/drawing/2014/main" id="{B6F37697-BB21-49D2-9A70-F432D97FA17B}"/>
              </a:ext>
            </a:extLst>
          </p:cNvPr>
          <p:cNvSpPr/>
          <p:nvPr/>
        </p:nvSpPr>
        <p:spPr>
          <a:xfrm>
            <a:off x="2726204" y="1639781"/>
            <a:ext cx="3063403" cy="461665"/>
          </a:xfrm>
          <a:prstGeom prst="rect">
            <a:avLst/>
          </a:prstGeom>
        </p:spPr>
        <p:txBody>
          <a:bodyPr wrap="none">
            <a:spAutoFit/>
          </a:bodyPr>
          <a:lstStyle/>
          <a:p>
            <a:r>
              <a:rPr lang="nl-NL" sz="2400" b="1" dirty="0"/>
              <a:t>Biologische bestrijding</a:t>
            </a:r>
            <a:endParaRPr lang="nl-NL" sz="2400" dirty="0"/>
          </a:p>
        </p:txBody>
      </p:sp>
    </p:spTree>
    <p:extLst>
      <p:ext uri="{BB962C8B-B14F-4D97-AF65-F5344CB8AC3E}">
        <p14:creationId xmlns:p14="http://schemas.microsoft.com/office/powerpoint/2010/main" val="38540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2238658" y="384410"/>
            <a:ext cx="6514353" cy="461665"/>
          </a:xfrm>
          <a:prstGeom prst="rect">
            <a:avLst/>
          </a:prstGeom>
          <a:noFill/>
        </p:spPr>
        <p:txBody>
          <a:bodyPr wrap="square" rtlCol="0">
            <a:spAutoFit/>
          </a:bodyPr>
          <a:lstStyle/>
          <a:p>
            <a:r>
              <a:rPr lang="nl-NL" sz="2400" b="1" dirty="0"/>
              <a:t>STORL aanwijzingen </a:t>
            </a:r>
          </a:p>
        </p:txBody>
      </p:sp>
      <p:sp>
        <p:nvSpPr>
          <p:cNvPr id="9" name="Tekstvak 8"/>
          <p:cNvSpPr txBox="1"/>
          <p:nvPr/>
        </p:nvSpPr>
        <p:spPr>
          <a:xfrm>
            <a:off x="2238657" y="1071077"/>
            <a:ext cx="2966464" cy="1292662"/>
          </a:xfrm>
          <a:prstGeom prst="rect">
            <a:avLst/>
          </a:prstGeom>
          <a:noFill/>
        </p:spPr>
        <p:txBody>
          <a:bodyPr wrap="square" rtlCol="0">
            <a:spAutoFit/>
          </a:bodyPr>
          <a:lstStyle/>
          <a:p>
            <a:r>
              <a:rPr lang="nl-NL" sz="2000" dirty="0"/>
              <a:t>- Geven aan hoe lege verpakkingen moeten worden afgevoerd</a:t>
            </a:r>
          </a:p>
          <a:p>
            <a:endParaRPr lang="nl-NL" dirty="0"/>
          </a:p>
        </p:txBody>
      </p:sp>
      <p:sp>
        <p:nvSpPr>
          <p:cNvPr id="7" name="Tekstvak 6"/>
          <p:cNvSpPr txBox="1"/>
          <p:nvPr/>
        </p:nvSpPr>
        <p:spPr>
          <a:xfrm>
            <a:off x="2238658" y="2364808"/>
            <a:ext cx="2787213" cy="1600438"/>
          </a:xfrm>
          <a:prstGeom prst="rect">
            <a:avLst/>
          </a:prstGeom>
          <a:noFill/>
        </p:spPr>
        <p:txBody>
          <a:bodyPr wrap="square" rtlCol="0">
            <a:spAutoFit/>
          </a:bodyPr>
          <a:lstStyle/>
          <a:p>
            <a:r>
              <a:rPr lang="nl-NL" sz="2000" dirty="0"/>
              <a:t>- Spoelplicht bij apparatuur met een tank &gt;20 liter indien vermeld op etiket</a:t>
            </a:r>
          </a:p>
          <a:p>
            <a:endParaRPr lang="nl-NL" dirty="0"/>
          </a:p>
        </p:txBody>
      </p:sp>
      <p:pic>
        <p:nvPicPr>
          <p:cNvPr id="3" name="Afbeelding 2"/>
          <p:cNvPicPr>
            <a:picLocks noChangeAspect="1"/>
          </p:cNvPicPr>
          <p:nvPr/>
        </p:nvPicPr>
        <p:blipFill>
          <a:blip r:embed="rId2"/>
          <a:stretch>
            <a:fillRect/>
          </a:stretch>
        </p:blipFill>
        <p:spPr>
          <a:xfrm>
            <a:off x="5617643" y="598063"/>
            <a:ext cx="1188107" cy="1238943"/>
          </a:xfrm>
          <a:prstGeom prst="rect">
            <a:avLst/>
          </a:prstGeom>
        </p:spPr>
      </p:pic>
      <p:pic>
        <p:nvPicPr>
          <p:cNvPr id="5" name="Afbeelding 4"/>
          <p:cNvPicPr>
            <a:picLocks noChangeAspect="1"/>
          </p:cNvPicPr>
          <p:nvPr/>
        </p:nvPicPr>
        <p:blipFill>
          <a:blip r:embed="rId3"/>
          <a:stretch>
            <a:fillRect/>
          </a:stretch>
        </p:blipFill>
        <p:spPr>
          <a:xfrm>
            <a:off x="5645502" y="1990739"/>
            <a:ext cx="1140250" cy="1174288"/>
          </a:xfrm>
          <a:prstGeom prst="rect">
            <a:avLst/>
          </a:prstGeom>
        </p:spPr>
      </p:pic>
      <p:pic>
        <p:nvPicPr>
          <p:cNvPr id="10" name="Afbeelding 9"/>
          <p:cNvPicPr>
            <a:picLocks noChangeAspect="1"/>
          </p:cNvPicPr>
          <p:nvPr/>
        </p:nvPicPr>
        <p:blipFill>
          <a:blip r:embed="rId4"/>
          <a:stretch>
            <a:fillRect/>
          </a:stretch>
        </p:blipFill>
        <p:spPr>
          <a:xfrm>
            <a:off x="5645502" y="3339406"/>
            <a:ext cx="1132388" cy="1183861"/>
          </a:xfrm>
          <a:prstGeom prst="rect">
            <a:avLst/>
          </a:prstGeom>
        </p:spPr>
      </p:pic>
      <p:pic>
        <p:nvPicPr>
          <p:cNvPr id="11" name="Afbeelding 10"/>
          <p:cNvPicPr>
            <a:picLocks noChangeAspect="1"/>
          </p:cNvPicPr>
          <p:nvPr/>
        </p:nvPicPr>
        <p:blipFill>
          <a:blip r:embed="rId5"/>
          <a:stretch>
            <a:fillRect/>
          </a:stretch>
        </p:blipFill>
        <p:spPr>
          <a:xfrm>
            <a:off x="5662465" y="4715022"/>
            <a:ext cx="1187858" cy="1260957"/>
          </a:xfrm>
          <a:prstGeom prst="rect">
            <a:avLst/>
          </a:prstGeom>
        </p:spPr>
      </p:pic>
      <p:sp>
        <p:nvSpPr>
          <p:cNvPr id="12" name="Tekstvak 11"/>
          <p:cNvSpPr txBox="1"/>
          <p:nvPr/>
        </p:nvSpPr>
        <p:spPr>
          <a:xfrm flipH="1">
            <a:off x="7218270" y="617369"/>
            <a:ext cx="3110958" cy="1200329"/>
          </a:xfrm>
          <a:prstGeom prst="rect">
            <a:avLst/>
          </a:prstGeom>
          <a:noFill/>
        </p:spPr>
        <p:txBody>
          <a:bodyPr wrap="square" rtlCol="0">
            <a:spAutoFit/>
          </a:bodyPr>
          <a:lstStyle/>
          <a:p>
            <a:r>
              <a:rPr lang="nl-NL" dirty="0"/>
              <a:t>Deze verpakking is bedrijfsafval mits deze is schoongespoeld , zoals wettelijk is voor geschreven</a:t>
            </a:r>
          </a:p>
        </p:txBody>
      </p:sp>
      <p:sp>
        <p:nvSpPr>
          <p:cNvPr id="13" name="Tekstvak 12"/>
          <p:cNvSpPr txBox="1"/>
          <p:nvPr/>
        </p:nvSpPr>
        <p:spPr>
          <a:xfrm>
            <a:off x="7165114" y="2114366"/>
            <a:ext cx="3164115" cy="646331"/>
          </a:xfrm>
          <a:prstGeom prst="rect">
            <a:avLst/>
          </a:prstGeom>
          <a:noFill/>
        </p:spPr>
        <p:txBody>
          <a:bodyPr wrap="square" rtlCol="0">
            <a:spAutoFit/>
          </a:bodyPr>
          <a:lstStyle/>
          <a:p>
            <a:r>
              <a:rPr lang="nl-NL" dirty="0"/>
              <a:t>Deze verpakking is bedrijfsafval nadat deze volledig is geleegd</a:t>
            </a:r>
          </a:p>
        </p:txBody>
      </p:sp>
      <p:sp>
        <p:nvSpPr>
          <p:cNvPr id="14" name="Tekstvak 13"/>
          <p:cNvSpPr txBox="1"/>
          <p:nvPr/>
        </p:nvSpPr>
        <p:spPr>
          <a:xfrm>
            <a:off x="7218270" y="3322938"/>
            <a:ext cx="3149600" cy="1200329"/>
          </a:xfrm>
          <a:prstGeom prst="rect">
            <a:avLst/>
          </a:prstGeom>
          <a:noFill/>
        </p:spPr>
        <p:txBody>
          <a:bodyPr wrap="square" rtlCol="0">
            <a:spAutoFit/>
          </a:bodyPr>
          <a:lstStyle/>
          <a:p>
            <a:r>
              <a:rPr lang="nl-NL" dirty="0"/>
              <a:t>Deze verpakking dient te worden ingeleverd als Klein Gevaarlijk Afval, nadat deze volledig is geleegd</a:t>
            </a:r>
          </a:p>
        </p:txBody>
      </p:sp>
      <p:sp>
        <p:nvSpPr>
          <p:cNvPr id="15" name="Tekstvak 14"/>
          <p:cNvSpPr txBox="1"/>
          <p:nvPr/>
        </p:nvSpPr>
        <p:spPr>
          <a:xfrm>
            <a:off x="7218270" y="4606836"/>
            <a:ext cx="2970348" cy="1477328"/>
          </a:xfrm>
          <a:prstGeom prst="rect">
            <a:avLst/>
          </a:prstGeom>
          <a:noFill/>
        </p:spPr>
        <p:txBody>
          <a:bodyPr wrap="square" rtlCol="0">
            <a:spAutoFit/>
          </a:bodyPr>
          <a:lstStyle/>
          <a:p>
            <a:r>
              <a:rPr lang="nl-NL" dirty="0"/>
              <a:t>Deze verpakking dient direct te worden ingeleverd  bij Klein Gevaarlijk Afval, nadat deze is schoongespoeld, zoals wettelijk is voorgeschreven</a:t>
            </a:r>
          </a:p>
        </p:txBody>
      </p:sp>
    </p:spTree>
    <p:extLst>
      <p:ext uri="{BB962C8B-B14F-4D97-AF65-F5344CB8AC3E}">
        <p14:creationId xmlns:p14="http://schemas.microsoft.com/office/powerpoint/2010/main" val="16616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B009F34-F678-435E-A3A1-A6DC86DA55F1}"/>
              </a:ext>
            </a:extLst>
          </p:cNvPr>
          <p:cNvSpPr>
            <a:spLocks noGrp="1"/>
          </p:cNvSpPr>
          <p:nvPr>
            <p:ph type="title"/>
          </p:nvPr>
        </p:nvSpPr>
        <p:spPr/>
        <p:txBody>
          <a:bodyPr/>
          <a:lstStyle/>
          <a:p>
            <a:r>
              <a:rPr lang="nl-NL" dirty="0"/>
              <a:t>Restanten </a:t>
            </a:r>
          </a:p>
        </p:txBody>
      </p:sp>
      <p:sp>
        <p:nvSpPr>
          <p:cNvPr id="6" name="Tijdelijke aanduiding voor inhoud 5">
            <a:extLst>
              <a:ext uri="{FF2B5EF4-FFF2-40B4-BE49-F238E27FC236}">
                <a16:creationId xmlns:a16="http://schemas.microsoft.com/office/drawing/2014/main" id="{8BF1D5CF-1317-4779-B09B-0149B123AB47}"/>
              </a:ext>
            </a:extLst>
          </p:cNvPr>
          <p:cNvSpPr>
            <a:spLocks noGrp="1"/>
          </p:cNvSpPr>
          <p:nvPr>
            <p:ph idx="1"/>
          </p:nvPr>
        </p:nvSpPr>
        <p:spPr/>
        <p:txBody>
          <a:bodyPr>
            <a:normAutofit fontScale="92500" lnSpcReduction="10000"/>
          </a:bodyPr>
          <a:lstStyle/>
          <a:p>
            <a:r>
              <a:rPr lang="nl-NL" dirty="0"/>
              <a:t>Koop juiste verpakkingsgrootte</a:t>
            </a:r>
          </a:p>
          <a:p>
            <a:r>
              <a:rPr lang="nl-NL" dirty="0"/>
              <a:t>Reken de dosering vooraf goed uit</a:t>
            </a:r>
          </a:p>
          <a:p>
            <a:r>
              <a:rPr lang="nl-NL" dirty="0"/>
              <a:t>Beperk de voorraad 	</a:t>
            </a:r>
          </a:p>
          <a:p>
            <a:pPr marL="0" indent="0">
              <a:buNone/>
            </a:pPr>
            <a:r>
              <a:rPr lang="nl-NL" dirty="0">
                <a:sym typeface="Wingdings" panose="05000000000000000000" pitchFamily="2" charset="2"/>
              </a:rPr>
              <a:t>	 volgende keer kan er een beter middel zijn</a:t>
            </a:r>
          </a:p>
          <a:p>
            <a:pPr marL="0" indent="0">
              <a:buNone/>
            </a:pPr>
            <a:r>
              <a:rPr lang="nl-NL" dirty="0"/>
              <a:t>	</a:t>
            </a:r>
            <a:r>
              <a:rPr lang="nl-NL" dirty="0">
                <a:sym typeface="Wingdings" panose="05000000000000000000" pitchFamily="2" charset="2"/>
              </a:rPr>
              <a:t> bestaand middel kan toelating kwijt raken</a:t>
            </a:r>
            <a:endParaRPr lang="nl-NL" dirty="0"/>
          </a:p>
          <a:p>
            <a:r>
              <a:rPr lang="nl-NL" dirty="0"/>
              <a:t>Kies tijdig de juiste strategie</a:t>
            </a:r>
          </a:p>
          <a:p>
            <a:pPr lvl="1"/>
            <a:r>
              <a:rPr lang="nl-NL" dirty="0"/>
              <a:t>Wetgeving met ingang 2020 aangepast (niet in boek)</a:t>
            </a:r>
          </a:p>
          <a:p>
            <a:r>
              <a:rPr lang="nl-NL" dirty="0"/>
              <a:t>Stoppen van de teelt is geen reden meer om middel in voorraad te hebben </a:t>
            </a:r>
          </a:p>
          <a:p>
            <a:pPr lvl="1"/>
            <a:r>
              <a:rPr lang="nl-NL" dirty="0"/>
              <a:t>Aangebroken verpakking met restanten wordt via KGA-depot afgevoerd</a:t>
            </a:r>
          </a:p>
          <a:p>
            <a:pPr marL="0" indent="0">
              <a:buNone/>
            </a:pPr>
            <a:r>
              <a:rPr lang="nl-NL" dirty="0"/>
              <a:t>	</a:t>
            </a:r>
            <a:r>
              <a:rPr lang="nl-NL" dirty="0">
                <a:solidFill>
                  <a:srgbClr val="FF0000"/>
                </a:solidFill>
              </a:rPr>
              <a:t>Niet-aangebroken verpakking gaat retour naar leverancier</a:t>
            </a:r>
          </a:p>
        </p:txBody>
      </p:sp>
      <p:pic>
        <p:nvPicPr>
          <p:cNvPr id="7" name="Afbeelding 6">
            <a:extLst>
              <a:ext uri="{FF2B5EF4-FFF2-40B4-BE49-F238E27FC236}">
                <a16:creationId xmlns:a16="http://schemas.microsoft.com/office/drawing/2014/main" id="{5870EDEF-E04D-4E54-86B2-A8BF1D02BEA4}"/>
              </a:ext>
            </a:extLst>
          </p:cNvPr>
          <p:cNvPicPr>
            <a:picLocks noChangeAspect="1"/>
          </p:cNvPicPr>
          <p:nvPr/>
        </p:nvPicPr>
        <p:blipFill rotWithShape="1">
          <a:blip r:embed="rId2"/>
          <a:srcRect r="77697" b="17473"/>
          <a:stretch/>
        </p:blipFill>
        <p:spPr>
          <a:xfrm>
            <a:off x="10570087" y="297924"/>
            <a:ext cx="1253613" cy="3131076"/>
          </a:xfrm>
          <a:prstGeom prst="rect">
            <a:avLst/>
          </a:prstGeom>
        </p:spPr>
      </p:pic>
    </p:spTree>
    <p:extLst>
      <p:ext uri="{BB962C8B-B14F-4D97-AF65-F5344CB8AC3E}">
        <p14:creationId xmlns:p14="http://schemas.microsoft.com/office/powerpoint/2010/main" val="19840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1000"/>
                                        <p:tgtEl>
                                          <p:spTgt spid="6">
                                            <p:txEl>
                                              <p:pRg st="3" end="3"/>
                                            </p:txEl>
                                          </p:spTgt>
                                        </p:tgtEl>
                                      </p:cBhvr>
                                    </p:animEffect>
                                    <p:anim calcmode="lin" valueType="num">
                                      <p:cBhvr>
                                        <p:cTn id="2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1000"/>
                                        <p:tgtEl>
                                          <p:spTgt spid="6">
                                            <p:txEl>
                                              <p:pRg st="4" end="4"/>
                                            </p:txEl>
                                          </p:spTgt>
                                        </p:tgtEl>
                                      </p:cBhvr>
                                    </p:animEffect>
                                    <p:anim calcmode="lin" valueType="num">
                                      <p:cBhvr>
                                        <p:cTn id="3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Effect transition="in" filter="fade">
                                      <p:cBhvr>
                                        <p:cTn id="38" dur="1000"/>
                                        <p:tgtEl>
                                          <p:spTgt spid="6">
                                            <p:txEl>
                                              <p:pRg st="5" end="5"/>
                                            </p:txEl>
                                          </p:spTgt>
                                        </p:tgtEl>
                                      </p:cBhvr>
                                    </p:animEffect>
                                    <p:anim calcmode="lin" valueType="num">
                                      <p:cBhvr>
                                        <p:cTn id="3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fade">
                                      <p:cBhvr>
                                        <p:cTn id="43" dur="1000"/>
                                        <p:tgtEl>
                                          <p:spTgt spid="6">
                                            <p:txEl>
                                              <p:pRg st="6" end="6"/>
                                            </p:txEl>
                                          </p:spTgt>
                                        </p:tgtEl>
                                      </p:cBhvr>
                                    </p:animEffect>
                                    <p:anim calcmode="lin" valueType="num">
                                      <p:cBhvr>
                                        <p:cTn id="44"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
                                            <p:txEl>
                                              <p:pRg st="7" end="7"/>
                                            </p:txEl>
                                          </p:spTgt>
                                        </p:tgtEl>
                                        <p:attrNameLst>
                                          <p:attrName>style.visibility</p:attrName>
                                        </p:attrNameLst>
                                      </p:cBhvr>
                                      <p:to>
                                        <p:strVal val="visible"/>
                                      </p:to>
                                    </p:set>
                                    <p:animEffect transition="in" filter="fade">
                                      <p:cBhvr>
                                        <p:cTn id="50" dur="1000"/>
                                        <p:tgtEl>
                                          <p:spTgt spid="6">
                                            <p:txEl>
                                              <p:pRg st="7" end="7"/>
                                            </p:txEl>
                                          </p:spTgt>
                                        </p:tgtEl>
                                      </p:cBhvr>
                                    </p:animEffect>
                                    <p:anim calcmode="lin" valueType="num">
                                      <p:cBhvr>
                                        <p:cTn id="51"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Effect transition="in" filter="fade">
                                      <p:cBhvr>
                                        <p:cTn id="55" dur="1000"/>
                                        <p:tgtEl>
                                          <p:spTgt spid="6">
                                            <p:txEl>
                                              <p:pRg st="8" end="8"/>
                                            </p:txEl>
                                          </p:spTgt>
                                        </p:tgtEl>
                                      </p:cBhvr>
                                    </p:animEffect>
                                    <p:anim calcmode="lin" valueType="num">
                                      <p:cBhvr>
                                        <p:cTn id="5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6">
                                            <p:txEl>
                                              <p:pRg st="9" end="9"/>
                                            </p:txEl>
                                          </p:spTgt>
                                        </p:tgtEl>
                                        <p:attrNameLst>
                                          <p:attrName>style.visibility</p:attrName>
                                        </p:attrNameLst>
                                      </p:cBhvr>
                                      <p:to>
                                        <p:strVal val="visible"/>
                                      </p:to>
                                    </p:set>
                                    <p:animEffect transition="in" filter="fade">
                                      <p:cBhvr>
                                        <p:cTn id="62" dur="1000"/>
                                        <p:tgtEl>
                                          <p:spTgt spid="6">
                                            <p:txEl>
                                              <p:pRg st="9" end="9"/>
                                            </p:txEl>
                                          </p:spTgt>
                                        </p:tgtEl>
                                      </p:cBhvr>
                                    </p:animEffect>
                                    <p:anim calcmode="lin" valueType="num">
                                      <p:cBhvr>
                                        <p:cTn id="63"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2708623" y="810722"/>
            <a:ext cx="6514353" cy="461665"/>
          </a:xfrm>
          <a:prstGeom prst="rect">
            <a:avLst/>
          </a:prstGeom>
          <a:noFill/>
        </p:spPr>
        <p:txBody>
          <a:bodyPr wrap="square" rtlCol="0">
            <a:spAutoFit/>
          </a:bodyPr>
          <a:lstStyle/>
          <a:p>
            <a:r>
              <a:rPr lang="nl-NL" sz="2400" b="1" dirty="0"/>
              <a:t>Op etiket onder wettelijk gebruiksvoorschrift</a:t>
            </a:r>
          </a:p>
        </p:txBody>
      </p:sp>
      <p:sp>
        <p:nvSpPr>
          <p:cNvPr id="9" name="Tekstvak 8"/>
          <p:cNvSpPr txBox="1"/>
          <p:nvPr/>
        </p:nvSpPr>
        <p:spPr>
          <a:xfrm>
            <a:off x="2807875" y="1485841"/>
            <a:ext cx="3802743" cy="738664"/>
          </a:xfrm>
          <a:prstGeom prst="rect">
            <a:avLst/>
          </a:prstGeom>
          <a:noFill/>
        </p:spPr>
        <p:txBody>
          <a:bodyPr wrap="square" rtlCol="0">
            <a:spAutoFit/>
          </a:bodyPr>
          <a:lstStyle/>
          <a:p>
            <a:r>
              <a:rPr lang="nl-NL" sz="2400" dirty="0"/>
              <a:t>- </a:t>
            </a:r>
            <a:r>
              <a:rPr lang="nl-NL" sz="2400" b="1" dirty="0"/>
              <a:t>Type toepassing</a:t>
            </a:r>
          </a:p>
          <a:p>
            <a:endParaRPr lang="nl-NL" dirty="0"/>
          </a:p>
        </p:txBody>
      </p:sp>
      <p:sp>
        <p:nvSpPr>
          <p:cNvPr id="5" name="Tekstvak 4"/>
          <p:cNvSpPr txBox="1"/>
          <p:nvPr/>
        </p:nvSpPr>
        <p:spPr>
          <a:xfrm>
            <a:off x="3818965" y="2019025"/>
            <a:ext cx="6239435" cy="738664"/>
          </a:xfrm>
          <a:prstGeom prst="rect">
            <a:avLst/>
          </a:prstGeom>
          <a:noFill/>
        </p:spPr>
        <p:txBody>
          <a:bodyPr wrap="square" rtlCol="0">
            <a:spAutoFit/>
          </a:bodyPr>
          <a:lstStyle/>
          <a:p>
            <a:r>
              <a:rPr lang="nl-NL" sz="2400" dirty="0"/>
              <a:t>- Na opkomst, </a:t>
            </a:r>
            <a:r>
              <a:rPr lang="nl-NL" sz="2400" dirty="0" err="1"/>
              <a:t>pleksgewijs</a:t>
            </a:r>
            <a:r>
              <a:rPr lang="nl-NL" sz="2400" dirty="0"/>
              <a:t>, druppelen ect. </a:t>
            </a:r>
          </a:p>
          <a:p>
            <a:endParaRPr lang="nl-NL" dirty="0"/>
          </a:p>
        </p:txBody>
      </p:sp>
      <p:sp>
        <p:nvSpPr>
          <p:cNvPr id="7" name="Tekstvak 6"/>
          <p:cNvSpPr txBox="1"/>
          <p:nvPr/>
        </p:nvSpPr>
        <p:spPr>
          <a:xfrm>
            <a:off x="2807875" y="2522500"/>
            <a:ext cx="3802743" cy="738664"/>
          </a:xfrm>
          <a:prstGeom prst="rect">
            <a:avLst/>
          </a:prstGeom>
          <a:noFill/>
        </p:spPr>
        <p:txBody>
          <a:bodyPr wrap="square" rtlCol="0">
            <a:spAutoFit/>
          </a:bodyPr>
          <a:lstStyle/>
          <a:p>
            <a:r>
              <a:rPr lang="nl-NL" sz="2400" dirty="0"/>
              <a:t>- </a:t>
            </a:r>
            <a:r>
              <a:rPr lang="nl-NL" sz="2400" b="1" dirty="0"/>
              <a:t>Te bestrijden organisme</a:t>
            </a:r>
          </a:p>
          <a:p>
            <a:endParaRPr lang="nl-NL" dirty="0"/>
          </a:p>
        </p:txBody>
      </p:sp>
      <p:sp>
        <p:nvSpPr>
          <p:cNvPr id="8" name="Tekstvak 7"/>
          <p:cNvSpPr txBox="1"/>
          <p:nvPr/>
        </p:nvSpPr>
        <p:spPr>
          <a:xfrm>
            <a:off x="3818965" y="3018265"/>
            <a:ext cx="5862065" cy="738664"/>
          </a:xfrm>
          <a:prstGeom prst="rect">
            <a:avLst/>
          </a:prstGeom>
          <a:noFill/>
        </p:spPr>
        <p:txBody>
          <a:bodyPr wrap="square" rtlCol="0">
            <a:spAutoFit/>
          </a:bodyPr>
          <a:lstStyle/>
          <a:p>
            <a:r>
              <a:rPr lang="nl-NL" sz="2400" dirty="0"/>
              <a:t>- insecten, onkruiden, aaltjes, schimmels</a:t>
            </a:r>
          </a:p>
          <a:p>
            <a:endParaRPr lang="nl-NL" dirty="0"/>
          </a:p>
        </p:txBody>
      </p:sp>
      <p:sp>
        <p:nvSpPr>
          <p:cNvPr id="10" name="Tekstvak 9"/>
          <p:cNvSpPr txBox="1"/>
          <p:nvPr/>
        </p:nvSpPr>
        <p:spPr>
          <a:xfrm>
            <a:off x="2806166" y="3688618"/>
            <a:ext cx="5336348" cy="738664"/>
          </a:xfrm>
          <a:prstGeom prst="rect">
            <a:avLst/>
          </a:prstGeom>
          <a:noFill/>
        </p:spPr>
        <p:txBody>
          <a:bodyPr wrap="square" rtlCol="0">
            <a:spAutoFit/>
          </a:bodyPr>
          <a:lstStyle/>
          <a:p>
            <a:r>
              <a:rPr lang="nl-NL" sz="2400" dirty="0"/>
              <a:t>- </a:t>
            </a:r>
            <a:r>
              <a:rPr lang="nl-NL" sz="2400" b="1" dirty="0"/>
              <a:t>Maximale dosering van het middel</a:t>
            </a:r>
          </a:p>
          <a:p>
            <a:endParaRPr lang="nl-NL" dirty="0"/>
          </a:p>
        </p:txBody>
      </p:sp>
      <p:sp>
        <p:nvSpPr>
          <p:cNvPr id="11" name="Tekstvak 10"/>
          <p:cNvSpPr txBox="1"/>
          <p:nvPr/>
        </p:nvSpPr>
        <p:spPr>
          <a:xfrm>
            <a:off x="2806166" y="4412080"/>
            <a:ext cx="6319264" cy="738664"/>
          </a:xfrm>
          <a:prstGeom prst="rect">
            <a:avLst/>
          </a:prstGeom>
          <a:noFill/>
        </p:spPr>
        <p:txBody>
          <a:bodyPr wrap="square" rtlCol="0">
            <a:spAutoFit/>
          </a:bodyPr>
          <a:lstStyle/>
          <a:p>
            <a:r>
              <a:rPr lang="nl-NL" sz="2000" dirty="0"/>
              <a:t>- </a:t>
            </a:r>
            <a:r>
              <a:rPr lang="nl-NL" sz="2400" b="1" dirty="0"/>
              <a:t>Aantal toepassingen per jaar of teeltseizoen</a:t>
            </a:r>
          </a:p>
          <a:p>
            <a:endParaRPr lang="nl-NL" dirty="0"/>
          </a:p>
        </p:txBody>
      </p:sp>
      <p:pic>
        <p:nvPicPr>
          <p:cNvPr id="2" name="Afbeelding 1">
            <a:extLst>
              <a:ext uri="{FF2B5EF4-FFF2-40B4-BE49-F238E27FC236}">
                <a16:creationId xmlns:a16="http://schemas.microsoft.com/office/drawing/2014/main" id="{E215D2A3-4F2D-4CF2-9E0F-D790F3355D51}"/>
              </a:ext>
            </a:extLst>
          </p:cNvPr>
          <p:cNvPicPr>
            <a:picLocks noChangeAspect="1"/>
          </p:cNvPicPr>
          <p:nvPr/>
        </p:nvPicPr>
        <p:blipFill>
          <a:blip r:embed="rId2"/>
          <a:stretch>
            <a:fillRect/>
          </a:stretch>
        </p:blipFill>
        <p:spPr>
          <a:xfrm>
            <a:off x="135652" y="4854736"/>
            <a:ext cx="11920695" cy="1930729"/>
          </a:xfrm>
          <a:prstGeom prst="rect">
            <a:avLst/>
          </a:prstGeom>
        </p:spPr>
      </p:pic>
    </p:spTree>
    <p:extLst>
      <p:ext uri="{BB962C8B-B14F-4D97-AF65-F5344CB8AC3E}">
        <p14:creationId xmlns:p14="http://schemas.microsoft.com/office/powerpoint/2010/main" val="400330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 calcmode="lin" valueType="num">
                                      <p:cBhvr additive="base">
                                        <p:cTn id="3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2708623" y="579889"/>
            <a:ext cx="6514353" cy="584775"/>
          </a:xfrm>
          <a:prstGeom prst="rect">
            <a:avLst/>
          </a:prstGeom>
          <a:noFill/>
        </p:spPr>
        <p:txBody>
          <a:bodyPr wrap="square" rtlCol="0">
            <a:spAutoFit/>
          </a:bodyPr>
          <a:lstStyle/>
          <a:p>
            <a:r>
              <a:rPr lang="nl-NL" sz="3200" b="1" dirty="0"/>
              <a:t>Toepassingsvoorwaarden</a:t>
            </a:r>
          </a:p>
        </p:txBody>
      </p:sp>
      <p:sp>
        <p:nvSpPr>
          <p:cNvPr id="5" name="Tekstvak 4"/>
          <p:cNvSpPr txBox="1"/>
          <p:nvPr/>
        </p:nvSpPr>
        <p:spPr>
          <a:xfrm>
            <a:off x="3339566" y="1666681"/>
            <a:ext cx="5252464" cy="677108"/>
          </a:xfrm>
          <a:prstGeom prst="rect">
            <a:avLst/>
          </a:prstGeom>
          <a:noFill/>
        </p:spPr>
        <p:txBody>
          <a:bodyPr wrap="square" rtlCol="0">
            <a:spAutoFit/>
          </a:bodyPr>
          <a:lstStyle/>
          <a:p>
            <a:r>
              <a:rPr lang="nl-NL" sz="2000" dirty="0"/>
              <a:t>- MCPA: niet tussen 1 september en 1 maart</a:t>
            </a:r>
          </a:p>
          <a:p>
            <a:endParaRPr lang="nl-NL" dirty="0"/>
          </a:p>
        </p:txBody>
      </p:sp>
      <p:sp>
        <p:nvSpPr>
          <p:cNvPr id="7" name="Tekstvak 6"/>
          <p:cNvSpPr txBox="1"/>
          <p:nvPr/>
        </p:nvSpPr>
        <p:spPr>
          <a:xfrm>
            <a:off x="2776711" y="1166856"/>
            <a:ext cx="3802743" cy="738664"/>
          </a:xfrm>
          <a:prstGeom prst="rect">
            <a:avLst/>
          </a:prstGeom>
          <a:noFill/>
        </p:spPr>
        <p:txBody>
          <a:bodyPr wrap="square" rtlCol="0">
            <a:spAutoFit/>
          </a:bodyPr>
          <a:lstStyle/>
          <a:p>
            <a:r>
              <a:rPr lang="nl-NL" sz="2400" dirty="0"/>
              <a:t>- </a:t>
            </a:r>
            <a:r>
              <a:rPr lang="nl-NL" sz="2400" b="1" dirty="0"/>
              <a:t>Beperken in periode</a:t>
            </a:r>
          </a:p>
          <a:p>
            <a:endParaRPr lang="nl-NL" dirty="0"/>
          </a:p>
        </p:txBody>
      </p:sp>
      <p:sp>
        <p:nvSpPr>
          <p:cNvPr id="8" name="Tekstvak 7"/>
          <p:cNvSpPr txBox="1"/>
          <p:nvPr/>
        </p:nvSpPr>
        <p:spPr>
          <a:xfrm>
            <a:off x="3339567" y="2049084"/>
            <a:ext cx="3802743" cy="677108"/>
          </a:xfrm>
          <a:prstGeom prst="rect">
            <a:avLst/>
          </a:prstGeom>
          <a:noFill/>
        </p:spPr>
        <p:txBody>
          <a:bodyPr wrap="square" rtlCol="0">
            <a:spAutoFit/>
          </a:bodyPr>
          <a:lstStyle/>
          <a:p>
            <a:r>
              <a:rPr lang="nl-NL" sz="2000" dirty="0"/>
              <a:t>- </a:t>
            </a:r>
            <a:r>
              <a:rPr lang="nl-NL" sz="2000" dirty="0" err="1"/>
              <a:t>Starane</a:t>
            </a:r>
            <a:r>
              <a:rPr lang="nl-NL" sz="2000" dirty="0"/>
              <a:t>: niet na eind augustus</a:t>
            </a:r>
          </a:p>
          <a:p>
            <a:endParaRPr lang="nl-NL" dirty="0"/>
          </a:p>
        </p:txBody>
      </p:sp>
      <p:sp>
        <p:nvSpPr>
          <p:cNvPr id="10" name="Tekstvak 9"/>
          <p:cNvSpPr txBox="1"/>
          <p:nvPr/>
        </p:nvSpPr>
        <p:spPr>
          <a:xfrm>
            <a:off x="2776711" y="2456616"/>
            <a:ext cx="4940407" cy="738664"/>
          </a:xfrm>
          <a:prstGeom prst="rect">
            <a:avLst/>
          </a:prstGeom>
          <a:noFill/>
        </p:spPr>
        <p:txBody>
          <a:bodyPr wrap="square" rtlCol="0">
            <a:spAutoFit/>
          </a:bodyPr>
          <a:lstStyle/>
          <a:p>
            <a:r>
              <a:rPr lang="nl-NL" sz="2000" dirty="0"/>
              <a:t>- </a:t>
            </a:r>
            <a:r>
              <a:rPr lang="nl-NL" sz="2400" b="1" dirty="0"/>
              <a:t>Extra driftreductie maatregelen </a:t>
            </a:r>
          </a:p>
          <a:p>
            <a:endParaRPr lang="nl-NL" dirty="0"/>
          </a:p>
        </p:txBody>
      </p:sp>
      <p:sp>
        <p:nvSpPr>
          <p:cNvPr id="11" name="Tekstvak 10"/>
          <p:cNvSpPr txBox="1"/>
          <p:nvPr/>
        </p:nvSpPr>
        <p:spPr>
          <a:xfrm>
            <a:off x="3228593" y="2813598"/>
            <a:ext cx="3802743" cy="1600438"/>
          </a:xfrm>
          <a:prstGeom prst="rect">
            <a:avLst/>
          </a:prstGeom>
          <a:noFill/>
        </p:spPr>
        <p:txBody>
          <a:bodyPr wrap="square" rtlCol="0">
            <a:spAutoFit/>
          </a:bodyPr>
          <a:lstStyle/>
          <a:p>
            <a:pPr marL="342900" indent="-342900">
              <a:buFontTx/>
              <a:buChar char="-"/>
            </a:pPr>
            <a:r>
              <a:rPr lang="nl-NL" sz="2000" dirty="0"/>
              <a:t>75% </a:t>
            </a:r>
            <a:r>
              <a:rPr lang="nl-NL" sz="2000" dirty="0" err="1"/>
              <a:t>drifreductie</a:t>
            </a:r>
            <a:r>
              <a:rPr lang="nl-NL" sz="2000" dirty="0"/>
              <a:t> Frontier</a:t>
            </a:r>
          </a:p>
          <a:p>
            <a:pPr marL="342900" indent="-342900">
              <a:buFontTx/>
              <a:buChar char="-"/>
            </a:pPr>
            <a:endParaRPr lang="nl-NL" sz="2000" dirty="0"/>
          </a:p>
          <a:p>
            <a:pPr marL="342900" indent="-342900">
              <a:buFontTx/>
              <a:buChar char="-"/>
            </a:pPr>
            <a:endParaRPr lang="nl-NL" sz="2000" dirty="0"/>
          </a:p>
          <a:p>
            <a:pPr marL="342900" indent="-342900">
              <a:buFontTx/>
              <a:buChar char="-"/>
            </a:pPr>
            <a:endParaRPr lang="nl-NL" sz="2000" dirty="0"/>
          </a:p>
          <a:p>
            <a:endParaRPr lang="nl-NL" dirty="0"/>
          </a:p>
        </p:txBody>
      </p:sp>
      <p:sp>
        <p:nvSpPr>
          <p:cNvPr id="12" name="Tekstvak 11"/>
          <p:cNvSpPr txBox="1"/>
          <p:nvPr/>
        </p:nvSpPr>
        <p:spPr>
          <a:xfrm>
            <a:off x="3228592" y="3319975"/>
            <a:ext cx="6307502" cy="400110"/>
          </a:xfrm>
          <a:prstGeom prst="rect">
            <a:avLst/>
          </a:prstGeom>
          <a:noFill/>
        </p:spPr>
        <p:txBody>
          <a:bodyPr wrap="square" rtlCol="0">
            <a:spAutoFit/>
          </a:bodyPr>
          <a:lstStyle/>
          <a:p>
            <a:pPr marL="285750" indent="-285750">
              <a:buFontTx/>
              <a:buChar char="-"/>
            </a:pPr>
            <a:r>
              <a:rPr lang="nl-NL" sz="2000" dirty="0">
                <a:solidFill>
                  <a:srgbClr val="FF0000"/>
                </a:solidFill>
              </a:rPr>
              <a:t>Vanaf 1-1-2019    95 % drift reductie met drukregistratie</a:t>
            </a:r>
            <a:endParaRPr lang="nl-NL" dirty="0">
              <a:solidFill>
                <a:srgbClr val="FF0000"/>
              </a:solidFill>
            </a:endParaRPr>
          </a:p>
        </p:txBody>
      </p:sp>
      <p:sp>
        <p:nvSpPr>
          <p:cNvPr id="13" name="Tekstvak 12"/>
          <p:cNvSpPr txBox="1"/>
          <p:nvPr/>
        </p:nvSpPr>
        <p:spPr>
          <a:xfrm>
            <a:off x="2776711" y="3931717"/>
            <a:ext cx="7741665" cy="738664"/>
          </a:xfrm>
          <a:prstGeom prst="rect">
            <a:avLst/>
          </a:prstGeom>
          <a:noFill/>
        </p:spPr>
        <p:txBody>
          <a:bodyPr wrap="square" rtlCol="0">
            <a:spAutoFit/>
          </a:bodyPr>
          <a:lstStyle/>
          <a:p>
            <a:r>
              <a:rPr lang="nl-NL" sz="2000" dirty="0"/>
              <a:t>- </a:t>
            </a:r>
            <a:r>
              <a:rPr lang="nl-NL" sz="2400" b="1" dirty="0"/>
              <a:t>Beperkingen grondwaterbeschermingsgebieden</a:t>
            </a:r>
          </a:p>
          <a:p>
            <a:endParaRPr lang="nl-NL" dirty="0"/>
          </a:p>
        </p:txBody>
      </p:sp>
      <p:sp>
        <p:nvSpPr>
          <p:cNvPr id="14" name="Tekstvak 13"/>
          <p:cNvSpPr txBox="1"/>
          <p:nvPr/>
        </p:nvSpPr>
        <p:spPr>
          <a:xfrm>
            <a:off x="3386312" y="4319187"/>
            <a:ext cx="3802743" cy="677108"/>
          </a:xfrm>
          <a:prstGeom prst="rect">
            <a:avLst/>
          </a:prstGeom>
          <a:noFill/>
        </p:spPr>
        <p:txBody>
          <a:bodyPr wrap="square" rtlCol="0">
            <a:spAutoFit/>
          </a:bodyPr>
          <a:lstStyle/>
          <a:p>
            <a:r>
              <a:rPr lang="nl-NL" sz="2000" dirty="0"/>
              <a:t>- Totaal verbod</a:t>
            </a:r>
          </a:p>
          <a:p>
            <a:endParaRPr lang="nl-NL" dirty="0"/>
          </a:p>
        </p:txBody>
      </p:sp>
      <p:sp>
        <p:nvSpPr>
          <p:cNvPr id="15" name="Tekstvak 14"/>
          <p:cNvSpPr txBox="1"/>
          <p:nvPr/>
        </p:nvSpPr>
        <p:spPr>
          <a:xfrm>
            <a:off x="3339566" y="4795757"/>
            <a:ext cx="3802743" cy="677108"/>
          </a:xfrm>
          <a:prstGeom prst="rect">
            <a:avLst/>
          </a:prstGeom>
          <a:noFill/>
        </p:spPr>
        <p:txBody>
          <a:bodyPr wrap="square" rtlCol="0">
            <a:spAutoFit/>
          </a:bodyPr>
          <a:lstStyle/>
          <a:p>
            <a:r>
              <a:rPr lang="nl-NL" sz="2000" dirty="0"/>
              <a:t>- Periodeverbod</a:t>
            </a:r>
          </a:p>
          <a:p>
            <a:endParaRPr lang="nl-NL" dirty="0"/>
          </a:p>
        </p:txBody>
      </p:sp>
      <p:sp>
        <p:nvSpPr>
          <p:cNvPr id="16" name="Tekstvak 15"/>
          <p:cNvSpPr txBox="1"/>
          <p:nvPr/>
        </p:nvSpPr>
        <p:spPr>
          <a:xfrm>
            <a:off x="2957827" y="5297186"/>
            <a:ext cx="6849035" cy="677108"/>
          </a:xfrm>
          <a:prstGeom prst="rect">
            <a:avLst/>
          </a:prstGeom>
          <a:noFill/>
        </p:spPr>
        <p:txBody>
          <a:bodyPr wrap="square" rtlCol="0">
            <a:spAutoFit/>
          </a:bodyPr>
          <a:lstStyle/>
          <a:p>
            <a:r>
              <a:rPr lang="nl-NL" sz="2000" dirty="0"/>
              <a:t>- Verbod op gronden &lt;2% </a:t>
            </a:r>
            <a:r>
              <a:rPr lang="nl-NL" sz="2000" dirty="0" err="1"/>
              <a:t>org</a:t>
            </a:r>
            <a:r>
              <a:rPr lang="nl-NL" sz="2000" dirty="0"/>
              <a:t> stof of minder dan 10% lutum</a:t>
            </a:r>
          </a:p>
          <a:p>
            <a:endParaRPr lang="nl-NL" dirty="0"/>
          </a:p>
        </p:txBody>
      </p:sp>
      <p:sp>
        <p:nvSpPr>
          <p:cNvPr id="17" name="Tekstvak 16"/>
          <p:cNvSpPr txBox="1"/>
          <p:nvPr/>
        </p:nvSpPr>
        <p:spPr>
          <a:xfrm>
            <a:off x="2708622" y="5812133"/>
            <a:ext cx="5158122" cy="738664"/>
          </a:xfrm>
          <a:prstGeom prst="rect">
            <a:avLst/>
          </a:prstGeom>
          <a:noFill/>
        </p:spPr>
        <p:txBody>
          <a:bodyPr wrap="square" rtlCol="0">
            <a:spAutoFit/>
          </a:bodyPr>
          <a:lstStyle/>
          <a:p>
            <a:r>
              <a:rPr lang="nl-NL" sz="2000" b="1" dirty="0"/>
              <a:t>- </a:t>
            </a:r>
            <a:r>
              <a:rPr lang="nl-NL" sz="2400" b="1" dirty="0"/>
              <a:t>Maatregelen beschermen van bijen</a:t>
            </a:r>
          </a:p>
          <a:p>
            <a:endParaRPr lang="nl-NL" dirty="0"/>
          </a:p>
        </p:txBody>
      </p:sp>
    </p:spTree>
    <p:extLst>
      <p:ext uri="{BB962C8B-B14F-4D97-AF65-F5344CB8AC3E}">
        <p14:creationId xmlns:p14="http://schemas.microsoft.com/office/powerpoint/2010/main" val="59399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additive="base">
                                        <p:cTn id="3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 calcmode="lin" valueType="num">
                                      <p:cBhvr additive="base">
                                        <p:cTn id="4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 calcmode="lin" valueType="num">
                                      <p:cBhvr additive="base">
                                        <p:cTn id="5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6">
                                            <p:txEl>
                                              <p:pRg st="0" end="0"/>
                                            </p:txEl>
                                          </p:spTgt>
                                        </p:tgtEl>
                                        <p:attrNameLst>
                                          <p:attrName>style.visibility</p:attrName>
                                        </p:attrNameLst>
                                      </p:cBhvr>
                                      <p:to>
                                        <p:strVal val="visible"/>
                                      </p:to>
                                    </p:set>
                                    <p:anim calcmode="lin" valueType="num">
                                      <p:cBhvr additive="base">
                                        <p:cTn id="6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7">
                                            <p:txEl>
                                              <p:pRg st="0" end="0"/>
                                            </p:txEl>
                                          </p:spTgt>
                                        </p:tgtEl>
                                        <p:attrNameLst>
                                          <p:attrName>style.visibility</p:attrName>
                                        </p:attrNameLst>
                                      </p:cBhvr>
                                      <p:to>
                                        <p:strVal val="visible"/>
                                      </p:to>
                                    </p:set>
                                    <p:anim calcmode="lin" valueType="num">
                                      <p:cBhvr additive="base">
                                        <p:cTn id="6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2708623" y="810722"/>
            <a:ext cx="6514353" cy="461665"/>
          </a:xfrm>
          <a:prstGeom prst="rect">
            <a:avLst/>
          </a:prstGeom>
          <a:noFill/>
        </p:spPr>
        <p:txBody>
          <a:bodyPr wrap="square" rtlCol="0">
            <a:spAutoFit/>
          </a:bodyPr>
          <a:lstStyle/>
          <a:p>
            <a:r>
              <a:rPr lang="nl-NL" sz="2400" b="1" dirty="0"/>
              <a:t>Aanbevelingen, aanwijzingen gebruiken o.a.</a:t>
            </a:r>
          </a:p>
        </p:txBody>
      </p:sp>
      <p:sp>
        <p:nvSpPr>
          <p:cNvPr id="9" name="Tekstvak 8"/>
          <p:cNvSpPr txBox="1"/>
          <p:nvPr/>
        </p:nvSpPr>
        <p:spPr>
          <a:xfrm>
            <a:off x="2708622" y="1672260"/>
            <a:ext cx="5520978" cy="738664"/>
          </a:xfrm>
          <a:prstGeom prst="rect">
            <a:avLst/>
          </a:prstGeom>
          <a:noFill/>
        </p:spPr>
        <p:txBody>
          <a:bodyPr wrap="square" rtlCol="0">
            <a:spAutoFit/>
          </a:bodyPr>
          <a:lstStyle/>
          <a:p>
            <a:r>
              <a:rPr lang="nl-NL" sz="2400" dirty="0"/>
              <a:t>- Onder welke omstandigheden</a:t>
            </a:r>
          </a:p>
          <a:p>
            <a:endParaRPr lang="nl-NL" dirty="0"/>
          </a:p>
        </p:txBody>
      </p:sp>
      <p:sp>
        <p:nvSpPr>
          <p:cNvPr id="5" name="Tekstvak 4"/>
          <p:cNvSpPr txBox="1"/>
          <p:nvPr/>
        </p:nvSpPr>
        <p:spPr>
          <a:xfrm>
            <a:off x="2708620" y="2334402"/>
            <a:ext cx="5941894" cy="738664"/>
          </a:xfrm>
          <a:prstGeom prst="rect">
            <a:avLst/>
          </a:prstGeom>
          <a:noFill/>
        </p:spPr>
        <p:txBody>
          <a:bodyPr wrap="square" rtlCol="0">
            <a:spAutoFit/>
          </a:bodyPr>
          <a:lstStyle/>
          <a:p>
            <a:r>
              <a:rPr lang="nl-NL" sz="2400" dirty="0"/>
              <a:t>- Tegen welke onkruiden, ziekten of plagen </a:t>
            </a:r>
          </a:p>
          <a:p>
            <a:endParaRPr lang="nl-NL" dirty="0"/>
          </a:p>
        </p:txBody>
      </p:sp>
      <p:sp>
        <p:nvSpPr>
          <p:cNvPr id="7" name="Tekstvak 6"/>
          <p:cNvSpPr txBox="1"/>
          <p:nvPr/>
        </p:nvSpPr>
        <p:spPr>
          <a:xfrm>
            <a:off x="2708623" y="2856432"/>
            <a:ext cx="3802743" cy="738664"/>
          </a:xfrm>
          <a:prstGeom prst="rect">
            <a:avLst/>
          </a:prstGeom>
          <a:noFill/>
        </p:spPr>
        <p:txBody>
          <a:bodyPr wrap="square" rtlCol="0">
            <a:spAutoFit/>
          </a:bodyPr>
          <a:lstStyle/>
          <a:p>
            <a:r>
              <a:rPr lang="nl-NL" sz="2400" dirty="0"/>
              <a:t>- Mogelijkheid tot mengen</a:t>
            </a:r>
          </a:p>
          <a:p>
            <a:endParaRPr lang="nl-NL" dirty="0"/>
          </a:p>
        </p:txBody>
      </p:sp>
      <p:sp>
        <p:nvSpPr>
          <p:cNvPr id="8" name="Tekstvak 7"/>
          <p:cNvSpPr txBox="1"/>
          <p:nvPr/>
        </p:nvSpPr>
        <p:spPr>
          <a:xfrm>
            <a:off x="2708623" y="3365876"/>
            <a:ext cx="3802743" cy="738664"/>
          </a:xfrm>
          <a:prstGeom prst="rect">
            <a:avLst/>
          </a:prstGeom>
          <a:noFill/>
        </p:spPr>
        <p:txBody>
          <a:bodyPr wrap="square" rtlCol="0">
            <a:spAutoFit/>
          </a:bodyPr>
          <a:lstStyle/>
          <a:p>
            <a:r>
              <a:rPr lang="nl-NL" sz="2400" dirty="0"/>
              <a:t>- Doseringen </a:t>
            </a:r>
          </a:p>
          <a:p>
            <a:endParaRPr lang="nl-NL" dirty="0"/>
          </a:p>
        </p:txBody>
      </p:sp>
      <p:sp>
        <p:nvSpPr>
          <p:cNvPr id="10" name="Tekstvak 9"/>
          <p:cNvSpPr txBox="1"/>
          <p:nvPr/>
        </p:nvSpPr>
        <p:spPr>
          <a:xfrm>
            <a:off x="2708623" y="3935332"/>
            <a:ext cx="3802743" cy="738664"/>
          </a:xfrm>
          <a:prstGeom prst="rect">
            <a:avLst/>
          </a:prstGeom>
          <a:noFill/>
        </p:spPr>
        <p:txBody>
          <a:bodyPr wrap="square" rtlCol="0">
            <a:spAutoFit/>
          </a:bodyPr>
          <a:lstStyle/>
          <a:p>
            <a:r>
              <a:rPr lang="nl-NL" sz="2400" dirty="0"/>
              <a:t>- Wanneer regen vast</a:t>
            </a:r>
          </a:p>
          <a:p>
            <a:endParaRPr lang="nl-NL" dirty="0"/>
          </a:p>
        </p:txBody>
      </p:sp>
      <p:sp>
        <p:nvSpPr>
          <p:cNvPr id="11" name="Tekstvak 10"/>
          <p:cNvSpPr txBox="1"/>
          <p:nvPr/>
        </p:nvSpPr>
        <p:spPr>
          <a:xfrm>
            <a:off x="2708620" y="4504788"/>
            <a:ext cx="5419378" cy="738664"/>
          </a:xfrm>
          <a:prstGeom prst="rect">
            <a:avLst/>
          </a:prstGeom>
          <a:noFill/>
        </p:spPr>
        <p:txBody>
          <a:bodyPr wrap="square" rtlCol="0">
            <a:spAutoFit/>
          </a:bodyPr>
          <a:lstStyle/>
          <a:p>
            <a:r>
              <a:rPr lang="nl-NL" sz="2400" dirty="0"/>
              <a:t>- Informatie met betrekking tot resistentie </a:t>
            </a:r>
          </a:p>
          <a:p>
            <a:endParaRPr lang="nl-NL" dirty="0"/>
          </a:p>
        </p:txBody>
      </p:sp>
      <p:pic>
        <p:nvPicPr>
          <p:cNvPr id="2" name="Afbeelding 1">
            <a:extLst>
              <a:ext uri="{FF2B5EF4-FFF2-40B4-BE49-F238E27FC236}">
                <a16:creationId xmlns:a16="http://schemas.microsoft.com/office/drawing/2014/main" id="{E810A1F5-6CC5-4CCA-BAA0-678BC9557688}"/>
              </a:ext>
            </a:extLst>
          </p:cNvPr>
          <p:cNvPicPr>
            <a:picLocks noChangeAspect="1"/>
          </p:cNvPicPr>
          <p:nvPr/>
        </p:nvPicPr>
        <p:blipFill>
          <a:blip r:embed="rId2"/>
          <a:stretch>
            <a:fillRect/>
          </a:stretch>
        </p:blipFill>
        <p:spPr>
          <a:xfrm>
            <a:off x="1561357" y="4835995"/>
            <a:ext cx="7922023" cy="1953825"/>
          </a:xfrm>
          <a:prstGeom prst="rect">
            <a:avLst/>
          </a:prstGeom>
        </p:spPr>
      </p:pic>
    </p:spTree>
    <p:extLst>
      <p:ext uri="{BB962C8B-B14F-4D97-AF65-F5344CB8AC3E}">
        <p14:creationId xmlns:p14="http://schemas.microsoft.com/office/powerpoint/2010/main" val="224411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 calcmode="lin" valueType="num">
                                      <p:cBhvr additive="base">
                                        <p:cTn id="3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2708623" y="505622"/>
            <a:ext cx="6514353" cy="584775"/>
          </a:xfrm>
          <a:prstGeom prst="rect">
            <a:avLst/>
          </a:prstGeom>
          <a:noFill/>
        </p:spPr>
        <p:txBody>
          <a:bodyPr wrap="square" rtlCol="0">
            <a:spAutoFit/>
          </a:bodyPr>
          <a:lstStyle/>
          <a:p>
            <a:r>
              <a:rPr lang="nl-NL" sz="3200" b="1" dirty="0"/>
              <a:t>Milieumeetlat</a:t>
            </a:r>
          </a:p>
        </p:txBody>
      </p:sp>
      <p:sp>
        <p:nvSpPr>
          <p:cNvPr id="9" name="Tekstvak 8"/>
          <p:cNvSpPr txBox="1"/>
          <p:nvPr/>
        </p:nvSpPr>
        <p:spPr>
          <a:xfrm>
            <a:off x="2248646" y="1131815"/>
            <a:ext cx="5695149" cy="738664"/>
          </a:xfrm>
          <a:prstGeom prst="rect">
            <a:avLst/>
          </a:prstGeom>
          <a:noFill/>
        </p:spPr>
        <p:txBody>
          <a:bodyPr wrap="square" rtlCol="0">
            <a:spAutoFit/>
          </a:bodyPr>
          <a:lstStyle/>
          <a:p>
            <a:r>
              <a:rPr lang="nl-NL" sz="2000" dirty="0"/>
              <a:t>- </a:t>
            </a:r>
            <a:r>
              <a:rPr lang="nl-NL" sz="2400" dirty="0" err="1"/>
              <a:t>Milieubelastingspunten</a:t>
            </a:r>
            <a:r>
              <a:rPr lang="nl-NL" sz="2400" dirty="0"/>
              <a:t> (</a:t>
            </a:r>
            <a:r>
              <a:rPr lang="nl-NL" sz="2400" dirty="0" err="1"/>
              <a:t>MBP’s</a:t>
            </a:r>
            <a:r>
              <a:rPr lang="nl-NL" sz="2400" dirty="0"/>
              <a:t>)</a:t>
            </a:r>
          </a:p>
          <a:p>
            <a:endParaRPr lang="nl-NL" dirty="0"/>
          </a:p>
        </p:txBody>
      </p:sp>
      <p:sp>
        <p:nvSpPr>
          <p:cNvPr id="7" name="Tekstvak 6"/>
          <p:cNvSpPr txBox="1"/>
          <p:nvPr/>
        </p:nvSpPr>
        <p:spPr>
          <a:xfrm>
            <a:off x="2248645" y="1780467"/>
            <a:ext cx="9261184" cy="677108"/>
          </a:xfrm>
          <a:prstGeom prst="rect">
            <a:avLst/>
          </a:prstGeom>
          <a:noFill/>
        </p:spPr>
        <p:txBody>
          <a:bodyPr wrap="square" rtlCol="0">
            <a:spAutoFit/>
          </a:bodyPr>
          <a:lstStyle/>
          <a:p>
            <a:r>
              <a:rPr lang="nl-NL" sz="2000" dirty="0"/>
              <a:t>- Wettelijke normen voor toelating vertaald naar </a:t>
            </a:r>
            <a:r>
              <a:rPr lang="nl-NL" sz="2000" dirty="0" err="1"/>
              <a:t>milieubelastingspunten</a:t>
            </a:r>
            <a:endParaRPr lang="nl-NL" sz="2000" dirty="0"/>
          </a:p>
          <a:p>
            <a:endParaRPr lang="nl-NL" dirty="0"/>
          </a:p>
        </p:txBody>
      </p:sp>
      <p:pic>
        <p:nvPicPr>
          <p:cNvPr id="8" name="Picture 22090"/>
          <p:cNvPicPr/>
          <p:nvPr/>
        </p:nvPicPr>
        <p:blipFill>
          <a:blip r:embed="rId2"/>
          <a:stretch>
            <a:fillRect/>
          </a:stretch>
        </p:blipFill>
        <p:spPr>
          <a:xfrm>
            <a:off x="2174795" y="3317293"/>
            <a:ext cx="8231949" cy="3024734"/>
          </a:xfrm>
          <a:prstGeom prst="rect">
            <a:avLst/>
          </a:prstGeom>
        </p:spPr>
      </p:pic>
      <p:sp>
        <p:nvSpPr>
          <p:cNvPr id="11" name="Tekstvak 10"/>
          <p:cNvSpPr txBox="1"/>
          <p:nvPr/>
        </p:nvSpPr>
        <p:spPr>
          <a:xfrm>
            <a:off x="3194851" y="2223780"/>
            <a:ext cx="3802743" cy="677108"/>
          </a:xfrm>
          <a:prstGeom prst="rect">
            <a:avLst/>
          </a:prstGeom>
          <a:noFill/>
        </p:spPr>
        <p:txBody>
          <a:bodyPr wrap="square" rtlCol="0">
            <a:spAutoFit/>
          </a:bodyPr>
          <a:lstStyle/>
          <a:p>
            <a:r>
              <a:rPr lang="nl-NL" sz="2000" dirty="0"/>
              <a:t>- Uitspoeling naar grondwater</a:t>
            </a:r>
          </a:p>
          <a:p>
            <a:endParaRPr lang="nl-NL" dirty="0"/>
          </a:p>
        </p:txBody>
      </p:sp>
      <p:sp>
        <p:nvSpPr>
          <p:cNvPr id="12" name="Tekstvak 11"/>
          <p:cNvSpPr txBox="1"/>
          <p:nvPr/>
        </p:nvSpPr>
        <p:spPr>
          <a:xfrm>
            <a:off x="3194851" y="2545978"/>
            <a:ext cx="3802743" cy="677108"/>
          </a:xfrm>
          <a:prstGeom prst="rect">
            <a:avLst/>
          </a:prstGeom>
          <a:noFill/>
        </p:spPr>
        <p:txBody>
          <a:bodyPr wrap="square" rtlCol="0">
            <a:spAutoFit/>
          </a:bodyPr>
          <a:lstStyle/>
          <a:p>
            <a:r>
              <a:rPr lang="nl-NL" sz="2000" dirty="0"/>
              <a:t>- Drift naar oppervlaktewater</a:t>
            </a:r>
          </a:p>
          <a:p>
            <a:endParaRPr lang="nl-NL" dirty="0"/>
          </a:p>
        </p:txBody>
      </p:sp>
      <p:sp>
        <p:nvSpPr>
          <p:cNvPr id="13" name="Tekstvak 12"/>
          <p:cNvSpPr txBox="1"/>
          <p:nvPr/>
        </p:nvSpPr>
        <p:spPr>
          <a:xfrm>
            <a:off x="3194850" y="2854501"/>
            <a:ext cx="3802743" cy="677108"/>
          </a:xfrm>
          <a:prstGeom prst="rect">
            <a:avLst/>
          </a:prstGeom>
          <a:noFill/>
        </p:spPr>
        <p:txBody>
          <a:bodyPr wrap="square" rtlCol="0">
            <a:spAutoFit/>
          </a:bodyPr>
          <a:lstStyle/>
          <a:p>
            <a:r>
              <a:rPr lang="nl-NL" sz="2000" dirty="0"/>
              <a:t>- Achterblijven in de grond </a:t>
            </a:r>
          </a:p>
          <a:p>
            <a:endParaRPr lang="nl-NL" dirty="0"/>
          </a:p>
        </p:txBody>
      </p:sp>
    </p:spTree>
    <p:extLst>
      <p:ext uri="{BB962C8B-B14F-4D97-AF65-F5344CB8AC3E}">
        <p14:creationId xmlns:p14="http://schemas.microsoft.com/office/powerpoint/2010/main" val="188936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additive="base">
                                        <p:cTn id="3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095"/>
          <p:cNvPicPr/>
          <p:nvPr/>
        </p:nvPicPr>
        <p:blipFill>
          <a:blip r:embed="rId2"/>
          <a:stretch>
            <a:fillRect/>
          </a:stretch>
        </p:blipFill>
        <p:spPr>
          <a:xfrm>
            <a:off x="3454400" y="1407886"/>
            <a:ext cx="4949620" cy="4276634"/>
          </a:xfrm>
          <a:prstGeom prst="rect">
            <a:avLst/>
          </a:prstGeom>
        </p:spPr>
      </p:pic>
      <p:sp>
        <p:nvSpPr>
          <p:cNvPr id="2" name="Tekstvak 1"/>
          <p:cNvSpPr txBox="1"/>
          <p:nvPr/>
        </p:nvSpPr>
        <p:spPr>
          <a:xfrm>
            <a:off x="4649652" y="682172"/>
            <a:ext cx="3280229" cy="461665"/>
          </a:xfrm>
          <a:prstGeom prst="rect">
            <a:avLst/>
          </a:prstGeom>
          <a:noFill/>
        </p:spPr>
        <p:txBody>
          <a:bodyPr wrap="square" rtlCol="0">
            <a:spAutoFit/>
          </a:bodyPr>
          <a:lstStyle/>
          <a:p>
            <a:r>
              <a:rPr lang="nl-NL" sz="2400" b="1" dirty="0">
                <a:hlinkClick r:id="rId3"/>
              </a:rPr>
              <a:t>www.milieumeetlat.nl</a:t>
            </a:r>
            <a:endParaRPr lang="nl-NL" sz="2400" b="1" dirty="0"/>
          </a:p>
        </p:txBody>
      </p:sp>
    </p:spTree>
    <p:extLst>
      <p:ext uri="{BB962C8B-B14F-4D97-AF65-F5344CB8AC3E}">
        <p14:creationId xmlns:p14="http://schemas.microsoft.com/office/powerpoint/2010/main" val="2299020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E7FA5D8-4E3B-4DAF-AC64-EDACB0D9BCAF}"/>
              </a:ext>
            </a:extLst>
          </p:cNvPr>
          <p:cNvSpPr>
            <a:spLocks noGrp="1"/>
          </p:cNvSpPr>
          <p:nvPr>
            <p:ph type="title"/>
          </p:nvPr>
        </p:nvSpPr>
        <p:spPr/>
        <p:txBody>
          <a:bodyPr/>
          <a:lstStyle/>
          <a:p>
            <a:r>
              <a:rPr lang="nl-NL" dirty="0"/>
              <a:t>Vragen</a:t>
            </a:r>
          </a:p>
        </p:txBody>
      </p:sp>
      <p:sp>
        <p:nvSpPr>
          <p:cNvPr id="6" name="Tijdelijke aanduiding voor inhoud 5">
            <a:extLst>
              <a:ext uri="{FF2B5EF4-FFF2-40B4-BE49-F238E27FC236}">
                <a16:creationId xmlns:a16="http://schemas.microsoft.com/office/drawing/2014/main" id="{385F76EA-DD2D-44FB-A52D-E297D0BA5E2D}"/>
              </a:ext>
            </a:extLst>
          </p:cNvPr>
          <p:cNvSpPr>
            <a:spLocks noGrp="1"/>
          </p:cNvSpPr>
          <p:nvPr>
            <p:ph idx="1"/>
          </p:nvPr>
        </p:nvSpPr>
        <p:spPr>
          <a:xfrm>
            <a:off x="1288869" y="1760310"/>
            <a:ext cx="10515600" cy="4351338"/>
          </a:xfrm>
        </p:spPr>
        <p:txBody>
          <a:bodyPr>
            <a:normAutofit fontScale="70000" lnSpcReduction="20000"/>
          </a:bodyPr>
          <a:lstStyle/>
          <a:p>
            <a:pPr marL="0" indent="0">
              <a:buNone/>
            </a:pPr>
            <a:r>
              <a:rPr lang="nl-NL" dirty="0"/>
              <a:t>1. Hoe wordt de hoeveelheid werkzame stof op een etiket van een middel aangegeven?</a:t>
            </a:r>
          </a:p>
          <a:p>
            <a:pPr marL="0" indent="0">
              <a:buNone/>
            </a:pPr>
            <a:endParaRPr lang="nl-NL" dirty="0">
              <a:solidFill>
                <a:srgbClr val="FF0000"/>
              </a:solidFill>
            </a:endParaRPr>
          </a:p>
          <a:p>
            <a:pPr marL="0" indent="0">
              <a:buNone/>
            </a:pPr>
            <a:r>
              <a:rPr lang="nl-NL" dirty="0"/>
              <a:t>2. Leg uit wat bedoeld wordt met de volgende begrippen:</a:t>
            </a:r>
          </a:p>
          <a:p>
            <a:pPr marL="0" indent="0">
              <a:buNone/>
            </a:pPr>
            <a:r>
              <a:rPr lang="nl-NL" dirty="0"/>
              <a:t>	a. W-nummer</a:t>
            </a:r>
          </a:p>
          <a:p>
            <a:pPr marL="0" indent="0">
              <a:buNone/>
            </a:pPr>
            <a:endParaRPr lang="nl-NL" dirty="0">
              <a:solidFill>
                <a:srgbClr val="FF0000"/>
              </a:solidFill>
            </a:endParaRPr>
          </a:p>
          <a:p>
            <a:pPr marL="0" indent="0">
              <a:buNone/>
            </a:pPr>
            <a:r>
              <a:rPr lang="nl-NL" dirty="0"/>
              <a:t>	b. </a:t>
            </a:r>
            <a:r>
              <a:rPr lang="nl-NL" dirty="0" smtClean="0"/>
              <a:t>N-nummer</a:t>
            </a:r>
          </a:p>
          <a:p>
            <a:pPr marL="0" indent="0">
              <a:buNone/>
            </a:pPr>
            <a:endParaRPr lang="nl-NL" dirty="0" smtClean="0">
              <a:solidFill>
                <a:srgbClr val="FF0000"/>
              </a:solidFill>
            </a:endParaRPr>
          </a:p>
          <a:p>
            <a:pPr marL="0" indent="0">
              <a:buNone/>
            </a:pPr>
            <a:r>
              <a:rPr lang="nl-NL" dirty="0"/>
              <a:t>	c. H-zinnen</a:t>
            </a:r>
          </a:p>
          <a:p>
            <a:pPr marL="0" indent="0">
              <a:buNone/>
            </a:pPr>
            <a:endParaRPr lang="nl-NL" dirty="0">
              <a:solidFill>
                <a:srgbClr val="FF0000"/>
              </a:solidFill>
            </a:endParaRPr>
          </a:p>
          <a:p>
            <a:pPr marL="0" indent="0">
              <a:buNone/>
            </a:pPr>
            <a:r>
              <a:rPr lang="nl-NL" dirty="0"/>
              <a:t>	d. P-zinnen</a:t>
            </a:r>
          </a:p>
          <a:p>
            <a:pPr marL="0" indent="0">
              <a:buNone/>
            </a:pPr>
            <a:endParaRPr lang="nl-NL" dirty="0">
              <a:solidFill>
                <a:srgbClr val="FF0000"/>
              </a:solidFill>
            </a:endParaRPr>
          </a:p>
          <a:p>
            <a:pPr marL="0" indent="0">
              <a:buNone/>
            </a:pPr>
            <a:r>
              <a:rPr lang="nl-NL" dirty="0"/>
              <a:t>3. Je hebt een toegelaten middel in de kast staan met een verlopen W-nummer. Wat moet je dan doen?</a:t>
            </a:r>
          </a:p>
          <a:p>
            <a:pPr marL="0" indent="0">
              <a:buNone/>
            </a:pPr>
            <a:endParaRPr lang="nl-NL" dirty="0">
              <a:solidFill>
                <a:srgbClr val="FF0000"/>
              </a:solidFill>
            </a:endParaRPr>
          </a:p>
        </p:txBody>
      </p:sp>
    </p:spTree>
    <p:extLst>
      <p:ext uri="{BB962C8B-B14F-4D97-AF65-F5344CB8AC3E}">
        <p14:creationId xmlns:p14="http://schemas.microsoft.com/office/powerpoint/2010/main" val="308619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3D202A6-1022-477B-B020-F4B79B032611}"/>
              </a:ext>
            </a:extLst>
          </p:cNvPr>
          <p:cNvSpPr>
            <a:spLocks noGrp="1"/>
          </p:cNvSpPr>
          <p:nvPr>
            <p:ph type="title"/>
          </p:nvPr>
        </p:nvSpPr>
        <p:spPr/>
        <p:txBody>
          <a:bodyPr/>
          <a:lstStyle/>
          <a:p>
            <a:r>
              <a:rPr lang="nl-NL" dirty="0"/>
              <a:t>Vragen</a:t>
            </a:r>
          </a:p>
        </p:txBody>
      </p:sp>
      <p:sp>
        <p:nvSpPr>
          <p:cNvPr id="6" name="Tijdelijke aanduiding voor inhoud 5">
            <a:extLst>
              <a:ext uri="{FF2B5EF4-FFF2-40B4-BE49-F238E27FC236}">
                <a16:creationId xmlns:a16="http://schemas.microsoft.com/office/drawing/2014/main" id="{015D5EA8-1623-4DC4-AB0B-BDC6102C7D6F}"/>
              </a:ext>
            </a:extLst>
          </p:cNvPr>
          <p:cNvSpPr>
            <a:spLocks noGrp="1"/>
          </p:cNvSpPr>
          <p:nvPr>
            <p:ph idx="1"/>
          </p:nvPr>
        </p:nvSpPr>
        <p:spPr/>
        <p:txBody>
          <a:bodyPr>
            <a:normAutofit/>
          </a:bodyPr>
          <a:lstStyle/>
          <a:p>
            <a:pPr marL="0" indent="0">
              <a:buNone/>
            </a:pPr>
            <a:r>
              <a:rPr lang="nl-NL" dirty="0"/>
              <a:t>4. Bij welk etiketsymbool moet je na doorslikken van het middel nooit braken opwekken?</a:t>
            </a:r>
          </a:p>
          <a:p>
            <a:pPr marL="0" indent="0">
              <a:buNone/>
            </a:pPr>
            <a:endParaRPr lang="nl-NL" dirty="0">
              <a:solidFill>
                <a:srgbClr val="FF0000"/>
              </a:solidFill>
            </a:endParaRPr>
          </a:p>
          <a:p>
            <a:pPr marL="0" indent="0">
              <a:buNone/>
            </a:pPr>
            <a:r>
              <a:rPr lang="nl-NL" dirty="0"/>
              <a:t>5. Wat zijn chronische klachten?</a:t>
            </a:r>
          </a:p>
          <a:p>
            <a:pPr marL="0" indent="0">
              <a:buNone/>
            </a:pPr>
            <a:endParaRPr lang="nl-NL" dirty="0">
              <a:solidFill>
                <a:srgbClr val="FF0000"/>
              </a:solidFill>
            </a:endParaRPr>
          </a:p>
          <a:p>
            <a:pPr marL="0" indent="0">
              <a:buNone/>
            </a:pPr>
            <a:r>
              <a:rPr lang="nl-NL" dirty="0"/>
              <a:t>6. Wanneer noem je een middel irriterend?</a:t>
            </a:r>
          </a:p>
          <a:p>
            <a:pPr marL="0" indent="0">
              <a:buNone/>
            </a:pPr>
            <a:endParaRPr lang="nl-NL" dirty="0">
              <a:solidFill>
                <a:srgbClr val="FF0000"/>
              </a:solidFill>
            </a:endParaRPr>
          </a:p>
        </p:txBody>
      </p:sp>
    </p:spTree>
    <p:extLst>
      <p:ext uri="{BB962C8B-B14F-4D97-AF65-F5344CB8AC3E}">
        <p14:creationId xmlns:p14="http://schemas.microsoft.com/office/powerpoint/2010/main" val="295070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EFA71F-0183-455F-B5ED-7C5CD685CEFB}"/>
              </a:ext>
            </a:extLst>
          </p:cNvPr>
          <p:cNvSpPr>
            <a:spLocks noGrp="1"/>
          </p:cNvSpPr>
          <p:nvPr>
            <p:ph type="title"/>
          </p:nvPr>
        </p:nvSpPr>
        <p:spPr/>
        <p:txBody>
          <a:bodyPr/>
          <a:lstStyle/>
          <a:p>
            <a:r>
              <a:rPr lang="nl-NL" dirty="0"/>
              <a:t>Wettelijk gebruiksvoorschrift</a:t>
            </a:r>
          </a:p>
        </p:txBody>
      </p:sp>
      <p:sp>
        <p:nvSpPr>
          <p:cNvPr id="3" name="Tijdelijke aanduiding voor inhoud 2">
            <a:extLst>
              <a:ext uri="{FF2B5EF4-FFF2-40B4-BE49-F238E27FC236}">
                <a16:creationId xmlns:a16="http://schemas.microsoft.com/office/drawing/2014/main" id="{8FD5D005-991B-4981-A0C9-E06200112584}"/>
              </a:ext>
            </a:extLst>
          </p:cNvPr>
          <p:cNvSpPr>
            <a:spLocks noGrp="1"/>
          </p:cNvSpPr>
          <p:nvPr>
            <p:ph idx="1"/>
          </p:nvPr>
        </p:nvSpPr>
        <p:spPr>
          <a:xfrm>
            <a:off x="381000" y="1351722"/>
            <a:ext cx="11442700" cy="5331653"/>
          </a:xfrm>
        </p:spPr>
        <p:txBody>
          <a:bodyPr>
            <a:normAutofit fontScale="92500" lnSpcReduction="10000"/>
          </a:bodyPr>
          <a:lstStyle/>
          <a:p>
            <a:pPr marL="0" indent="0">
              <a:buNone/>
            </a:pPr>
            <a:r>
              <a:rPr lang="nl-NL" dirty="0"/>
              <a:t>Toegelaten toepassing</a:t>
            </a:r>
          </a:p>
          <a:p>
            <a:pPr lvl="1"/>
            <a:r>
              <a:rPr lang="nl-NL" dirty="0"/>
              <a:t>Gebruiksvoorschrift</a:t>
            </a:r>
          </a:p>
          <a:p>
            <a:pPr lvl="1"/>
            <a:r>
              <a:rPr lang="nl-NL" dirty="0"/>
              <a:t>Voorgeschreven maatregelen</a:t>
            </a:r>
          </a:p>
          <a:p>
            <a:r>
              <a:rPr lang="nl-NL" dirty="0"/>
              <a:t>Informatie over</a:t>
            </a:r>
          </a:p>
          <a:p>
            <a:pPr lvl="1"/>
            <a:r>
              <a:rPr lang="nl-NL" dirty="0"/>
              <a:t>Gewassen waarvoor toegelaten</a:t>
            </a:r>
          </a:p>
          <a:p>
            <a:pPr lvl="1"/>
            <a:r>
              <a:rPr lang="nl-NL" dirty="0"/>
              <a:t>Soort toepassing </a:t>
            </a:r>
          </a:p>
          <a:p>
            <a:pPr lvl="1"/>
            <a:r>
              <a:rPr lang="nl-NL" dirty="0"/>
              <a:t>Maximale dosering per toepassing en/of per teelt</a:t>
            </a:r>
          </a:p>
          <a:p>
            <a:pPr lvl="1"/>
            <a:r>
              <a:rPr lang="nl-NL" dirty="0"/>
              <a:t>Tijdsinterval tussen bespuitingen</a:t>
            </a:r>
          </a:p>
          <a:p>
            <a:pPr lvl="1"/>
            <a:r>
              <a:rPr lang="nl-NL" dirty="0"/>
              <a:t>Veiligheidstermijnen. Dag van toepassing telt niet mee. </a:t>
            </a:r>
          </a:p>
          <a:p>
            <a:r>
              <a:rPr lang="nl-NL" dirty="0"/>
              <a:t>Aanvullende voorschriften - beperking voor het gebruik</a:t>
            </a:r>
          </a:p>
          <a:p>
            <a:pPr lvl="2"/>
            <a:r>
              <a:rPr lang="nl-NL" dirty="0"/>
              <a:t>Grondwaterbeschermingsgebieden</a:t>
            </a:r>
          </a:p>
          <a:p>
            <a:pPr lvl="2"/>
            <a:r>
              <a:rPr lang="nl-NL" dirty="0"/>
              <a:t>Periode van het jaar</a:t>
            </a:r>
          </a:p>
          <a:p>
            <a:pPr lvl="2"/>
            <a:r>
              <a:rPr lang="nl-NL" dirty="0"/>
              <a:t>Driftreductie-eisen</a:t>
            </a:r>
          </a:p>
          <a:p>
            <a:pPr lvl="2"/>
            <a:r>
              <a:rPr lang="nl-NL" dirty="0"/>
              <a:t>Betredingstermijn</a:t>
            </a:r>
          </a:p>
          <a:p>
            <a:pPr lvl="2"/>
            <a:r>
              <a:rPr lang="nl-NL" dirty="0"/>
              <a:t>Aanwijzingen om resistentie te voorkomen</a:t>
            </a:r>
          </a:p>
          <a:p>
            <a:pPr lvl="1"/>
            <a:endParaRPr lang="nl-NL" dirty="0"/>
          </a:p>
          <a:p>
            <a:endParaRPr lang="nl-NL" dirty="0"/>
          </a:p>
        </p:txBody>
      </p:sp>
      <p:sp>
        <p:nvSpPr>
          <p:cNvPr id="4" name="Tekstvak 3">
            <a:extLst>
              <a:ext uri="{FF2B5EF4-FFF2-40B4-BE49-F238E27FC236}">
                <a16:creationId xmlns:a16="http://schemas.microsoft.com/office/drawing/2014/main" id="{B2BCF37B-8DDB-4E14-8C40-5BF04DA43C6E}"/>
              </a:ext>
            </a:extLst>
          </p:cNvPr>
          <p:cNvSpPr txBox="1"/>
          <p:nvPr/>
        </p:nvSpPr>
        <p:spPr>
          <a:xfrm>
            <a:off x="5571686" y="2677285"/>
            <a:ext cx="6014211" cy="523220"/>
          </a:xfrm>
          <a:prstGeom prst="rect">
            <a:avLst/>
          </a:prstGeom>
          <a:noFill/>
        </p:spPr>
        <p:txBody>
          <a:bodyPr wrap="none" rtlCol="0">
            <a:spAutoFit/>
          </a:bodyPr>
          <a:lstStyle/>
          <a:p>
            <a:r>
              <a:rPr lang="nl-NL" dirty="0"/>
              <a:t> </a:t>
            </a:r>
            <a:r>
              <a:rPr lang="nl-NL" sz="2800" b="1" dirty="0">
                <a:solidFill>
                  <a:srgbClr val="FF0000"/>
                </a:solidFill>
              </a:rPr>
              <a:t>Staat het er niet op? Dan mag het niet.</a:t>
            </a:r>
          </a:p>
        </p:txBody>
      </p:sp>
    </p:spTree>
    <p:extLst>
      <p:ext uri="{BB962C8B-B14F-4D97-AF65-F5344CB8AC3E}">
        <p14:creationId xmlns:p14="http://schemas.microsoft.com/office/powerpoint/2010/main" val="397964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1000"/>
                                        <p:tgtEl>
                                          <p:spTgt spid="3">
                                            <p:txEl>
                                              <p:pRg st="10" end="10"/>
                                            </p:txEl>
                                          </p:spTgt>
                                        </p:tgtEl>
                                      </p:cBhvr>
                                    </p:animEffect>
                                    <p:anim calcmode="lin" valueType="num">
                                      <p:cBhvr>
                                        <p:cTn id="6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fade">
                                      <p:cBhvr>
                                        <p:cTn id="72" dur="1000"/>
                                        <p:tgtEl>
                                          <p:spTgt spid="3">
                                            <p:txEl>
                                              <p:pRg st="11" end="11"/>
                                            </p:txEl>
                                          </p:spTgt>
                                        </p:tgtEl>
                                      </p:cBhvr>
                                    </p:animEffect>
                                    <p:anim calcmode="lin" valueType="num">
                                      <p:cBhvr>
                                        <p:cTn id="7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1000"/>
                                        <p:tgtEl>
                                          <p:spTgt spid="3">
                                            <p:txEl>
                                              <p:pRg st="12" end="12"/>
                                            </p:txEl>
                                          </p:spTgt>
                                        </p:tgtEl>
                                      </p:cBhvr>
                                    </p:animEffect>
                                    <p:anim calcmode="lin" valueType="num">
                                      <p:cBhvr>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
                                            <p:txEl>
                                              <p:pRg st="13" end="13"/>
                                            </p:txEl>
                                          </p:spTgt>
                                        </p:tgtEl>
                                        <p:attrNameLst>
                                          <p:attrName>style.visibility</p:attrName>
                                        </p:attrNameLst>
                                      </p:cBhvr>
                                      <p:to>
                                        <p:strVal val="visible"/>
                                      </p:to>
                                    </p:set>
                                    <p:animEffect transition="in" filter="fade">
                                      <p:cBhvr>
                                        <p:cTn id="82" dur="1000"/>
                                        <p:tgtEl>
                                          <p:spTgt spid="3">
                                            <p:txEl>
                                              <p:pRg st="13" end="13"/>
                                            </p:txEl>
                                          </p:spTgt>
                                        </p:tgtEl>
                                      </p:cBhvr>
                                    </p:animEffect>
                                    <p:anim calcmode="lin" valueType="num">
                                      <p:cBhvr>
                                        <p:cTn id="8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3">
                                            <p:txEl>
                                              <p:pRg st="14" end="14"/>
                                            </p:txEl>
                                          </p:spTgt>
                                        </p:tgtEl>
                                        <p:attrNameLst>
                                          <p:attrName>style.visibility</p:attrName>
                                        </p:attrNameLst>
                                      </p:cBhvr>
                                      <p:to>
                                        <p:strVal val="visible"/>
                                      </p:to>
                                    </p:set>
                                    <p:animEffect transition="in" filter="fade">
                                      <p:cBhvr>
                                        <p:cTn id="87" dur="1000"/>
                                        <p:tgtEl>
                                          <p:spTgt spid="3">
                                            <p:txEl>
                                              <p:pRg st="14" end="14"/>
                                            </p:txEl>
                                          </p:spTgt>
                                        </p:tgtEl>
                                      </p:cBhvr>
                                    </p:animEffect>
                                    <p:anim calcmode="lin" valueType="num">
                                      <p:cBhvr>
                                        <p:cTn id="8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nodeType="clickEffect">
                                  <p:stCondLst>
                                    <p:cond delay="0"/>
                                  </p:stCondLst>
                                  <p:childTnLst>
                                    <p:set>
                                      <p:cBhvr>
                                        <p:cTn id="93" dur="1" fill="hold">
                                          <p:stCondLst>
                                            <p:cond delay="0"/>
                                          </p:stCondLst>
                                        </p:cTn>
                                        <p:tgtEl>
                                          <p:spTgt spid="4">
                                            <p:txEl>
                                              <p:pRg st="0" end="0"/>
                                            </p:txEl>
                                          </p:spTgt>
                                        </p:tgtEl>
                                        <p:attrNameLst>
                                          <p:attrName>style.visibility</p:attrName>
                                        </p:attrNameLst>
                                      </p:cBhvr>
                                      <p:to>
                                        <p:strVal val="visible"/>
                                      </p:to>
                                    </p:set>
                                    <p:animEffect transition="in" filter="wipe(down)">
                                      <p:cBhvr>
                                        <p:cTn id="94" dur="580">
                                          <p:stCondLst>
                                            <p:cond delay="0"/>
                                          </p:stCondLst>
                                        </p:cTn>
                                        <p:tgtEl>
                                          <p:spTgt spid="4">
                                            <p:txEl>
                                              <p:pRg st="0" end="0"/>
                                            </p:txEl>
                                          </p:spTgt>
                                        </p:tgtEl>
                                      </p:cBhvr>
                                    </p:animEffect>
                                    <p:anim calcmode="lin" valueType="num">
                                      <p:cBhvr>
                                        <p:cTn id="95"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00" dur="26">
                                          <p:stCondLst>
                                            <p:cond delay="650"/>
                                          </p:stCondLst>
                                        </p:cTn>
                                        <p:tgtEl>
                                          <p:spTgt spid="4">
                                            <p:txEl>
                                              <p:pRg st="0" end="0"/>
                                            </p:txEl>
                                          </p:spTgt>
                                        </p:tgtEl>
                                      </p:cBhvr>
                                      <p:to x="100000" y="60000"/>
                                    </p:animScale>
                                    <p:animScale>
                                      <p:cBhvr>
                                        <p:cTn id="101" dur="166" decel="50000">
                                          <p:stCondLst>
                                            <p:cond delay="676"/>
                                          </p:stCondLst>
                                        </p:cTn>
                                        <p:tgtEl>
                                          <p:spTgt spid="4">
                                            <p:txEl>
                                              <p:pRg st="0" end="0"/>
                                            </p:txEl>
                                          </p:spTgt>
                                        </p:tgtEl>
                                      </p:cBhvr>
                                      <p:to x="100000" y="100000"/>
                                    </p:animScale>
                                    <p:animScale>
                                      <p:cBhvr>
                                        <p:cTn id="102" dur="26">
                                          <p:stCondLst>
                                            <p:cond delay="1312"/>
                                          </p:stCondLst>
                                        </p:cTn>
                                        <p:tgtEl>
                                          <p:spTgt spid="4">
                                            <p:txEl>
                                              <p:pRg st="0" end="0"/>
                                            </p:txEl>
                                          </p:spTgt>
                                        </p:tgtEl>
                                      </p:cBhvr>
                                      <p:to x="100000" y="80000"/>
                                    </p:animScale>
                                    <p:animScale>
                                      <p:cBhvr>
                                        <p:cTn id="103" dur="166" decel="50000">
                                          <p:stCondLst>
                                            <p:cond delay="1338"/>
                                          </p:stCondLst>
                                        </p:cTn>
                                        <p:tgtEl>
                                          <p:spTgt spid="4">
                                            <p:txEl>
                                              <p:pRg st="0" end="0"/>
                                            </p:txEl>
                                          </p:spTgt>
                                        </p:tgtEl>
                                      </p:cBhvr>
                                      <p:to x="100000" y="100000"/>
                                    </p:animScale>
                                    <p:animScale>
                                      <p:cBhvr>
                                        <p:cTn id="104" dur="26">
                                          <p:stCondLst>
                                            <p:cond delay="1642"/>
                                          </p:stCondLst>
                                        </p:cTn>
                                        <p:tgtEl>
                                          <p:spTgt spid="4">
                                            <p:txEl>
                                              <p:pRg st="0" end="0"/>
                                            </p:txEl>
                                          </p:spTgt>
                                        </p:tgtEl>
                                      </p:cBhvr>
                                      <p:to x="100000" y="90000"/>
                                    </p:animScale>
                                    <p:animScale>
                                      <p:cBhvr>
                                        <p:cTn id="105" dur="166" decel="50000">
                                          <p:stCondLst>
                                            <p:cond delay="1668"/>
                                          </p:stCondLst>
                                        </p:cTn>
                                        <p:tgtEl>
                                          <p:spTgt spid="4">
                                            <p:txEl>
                                              <p:pRg st="0" end="0"/>
                                            </p:txEl>
                                          </p:spTgt>
                                        </p:tgtEl>
                                      </p:cBhvr>
                                      <p:to x="100000" y="100000"/>
                                    </p:animScale>
                                    <p:animScale>
                                      <p:cBhvr>
                                        <p:cTn id="106" dur="26">
                                          <p:stCondLst>
                                            <p:cond delay="1808"/>
                                          </p:stCondLst>
                                        </p:cTn>
                                        <p:tgtEl>
                                          <p:spTgt spid="4">
                                            <p:txEl>
                                              <p:pRg st="0" end="0"/>
                                            </p:txEl>
                                          </p:spTgt>
                                        </p:tgtEl>
                                      </p:cBhvr>
                                      <p:to x="100000" y="95000"/>
                                    </p:animScale>
                                    <p:animScale>
                                      <p:cBhvr>
                                        <p:cTn id="107"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C1CACBC-EADE-4711-80E7-571BFF6C09D0}"/>
              </a:ext>
            </a:extLst>
          </p:cNvPr>
          <p:cNvSpPr>
            <a:spLocks noGrp="1"/>
          </p:cNvSpPr>
          <p:nvPr>
            <p:ph type="title"/>
          </p:nvPr>
        </p:nvSpPr>
        <p:spPr/>
        <p:txBody>
          <a:bodyPr anchor="ctr">
            <a:normAutofit/>
          </a:bodyPr>
          <a:lstStyle/>
          <a:p>
            <a:r>
              <a:rPr lang="nl-NL"/>
              <a:t>Hoofdstuk 5 </a:t>
            </a:r>
            <a:r>
              <a:rPr lang="nl-NL" dirty="0"/>
              <a:t>Chemische gewasbescherming</a:t>
            </a:r>
          </a:p>
        </p:txBody>
      </p:sp>
      <p:sp>
        <p:nvSpPr>
          <p:cNvPr id="6" name="Tijdelijke aanduiding voor inhoud 5">
            <a:extLst>
              <a:ext uri="{FF2B5EF4-FFF2-40B4-BE49-F238E27FC236}">
                <a16:creationId xmlns:a16="http://schemas.microsoft.com/office/drawing/2014/main" id="{77DF526F-3206-4F4F-8614-DED1FCD85D1C}"/>
              </a:ext>
            </a:extLst>
          </p:cNvPr>
          <p:cNvSpPr>
            <a:spLocks noGrp="1"/>
          </p:cNvSpPr>
          <p:nvPr>
            <p:ph sz="half" idx="1"/>
          </p:nvPr>
        </p:nvSpPr>
        <p:spPr/>
        <p:txBody>
          <a:bodyPr>
            <a:normAutofit/>
          </a:bodyPr>
          <a:lstStyle/>
          <a:p>
            <a:r>
              <a:rPr lang="nl-NL" dirty="0"/>
              <a:t>Chemisch</a:t>
            </a:r>
          </a:p>
          <a:p>
            <a:r>
              <a:rPr lang="nl-NL" dirty="0"/>
              <a:t>Etiket</a:t>
            </a:r>
          </a:p>
          <a:p>
            <a:r>
              <a:rPr lang="nl-NL" dirty="0"/>
              <a:t>Gewasbeschermingsmiddelen</a:t>
            </a:r>
          </a:p>
          <a:p>
            <a:r>
              <a:rPr lang="nl-NL" dirty="0"/>
              <a:t>Mengvolgorde</a:t>
            </a:r>
          </a:p>
          <a:p>
            <a:r>
              <a:rPr lang="nl-NL" dirty="0"/>
              <a:t>Weer en gewasbescherming</a:t>
            </a:r>
          </a:p>
          <a:p>
            <a:pPr marL="0" indent="0">
              <a:buNone/>
            </a:pPr>
            <a:endParaRPr lang="nl-NL" dirty="0"/>
          </a:p>
        </p:txBody>
      </p:sp>
      <p:pic>
        <p:nvPicPr>
          <p:cNvPr id="2" name="Afbeelding 1">
            <a:extLst>
              <a:ext uri="{FF2B5EF4-FFF2-40B4-BE49-F238E27FC236}">
                <a16:creationId xmlns:a16="http://schemas.microsoft.com/office/drawing/2014/main" id="{98BCF0A0-6967-4578-9578-F0DAF041E4F0}"/>
              </a:ext>
            </a:extLst>
          </p:cNvPr>
          <p:cNvPicPr>
            <a:picLocks noChangeAspect="1"/>
          </p:cNvPicPr>
          <p:nvPr/>
        </p:nvPicPr>
        <p:blipFill rotWithShape="1">
          <a:blip r:embed="rId2"/>
          <a:srcRect l="16" r="13611" b="-3"/>
          <a:stretch/>
        </p:blipFill>
        <p:spPr>
          <a:xfrm>
            <a:off x="6172200" y="1825625"/>
            <a:ext cx="5651500" cy="4351338"/>
          </a:xfrm>
          <a:prstGeom prst="rect">
            <a:avLst/>
          </a:prstGeom>
          <a:noFill/>
        </p:spPr>
      </p:pic>
    </p:spTree>
    <p:extLst>
      <p:ext uri="{BB962C8B-B14F-4D97-AF65-F5344CB8AC3E}">
        <p14:creationId xmlns:p14="http://schemas.microsoft.com/office/powerpoint/2010/main" val="203100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9B1B92-C2C1-4EEC-A918-2001BE7CC465}"/>
              </a:ext>
            </a:extLst>
          </p:cNvPr>
          <p:cNvSpPr>
            <a:spLocks noGrp="1"/>
          </p:cNvSpPr>
          <p:nvPr>
            <p:ph type="title"/>
          </p:nvPr>
        </p:nvSpPr>
        <p:spPr/>
        <p:txBody>
          <a:bodyPr/>
          <a:lstStyle/>
          <a:p>
            <a:r>
              <a:rPr lang="nl-NL" dirty="0"/>
              <a:t>Indeling van middelen naar gebruik</a:t>
            </a:r>
          </a:p>
        </p:txBody>
      </p:sp>
      <p:sp>
        <p:nvSpPr>
          <p:cNvPr id="3" name="Tijdelijke aanduiding voor inhoud 2">
            <a:extLst>
              <a:ext uri="{FF2B5EF4-FFF2-40B4-BE49-F238E27FC236}">
                <a16:creationId xmlns:a16="http://schemas.microsoft.com/office/drawing/2014/main" id="{3A42FB9D-5E27-4D5C-84CC-208FC573CEF9}"/>
              </a:ext>
            </a:extLst>
          </p:cNvPr>
          <p:cNvSpPr>
            <a:spLocks noGrp="1"/>
          </p:cNvSpPr>
          <p:nvPr>
            <p:ph idx="1"/>
          </p:nvPr>
        </p:nvSpPr>
        <p:spPr/>
        <p:txBody>
          <a:bodyPr/>
          <a:lstStyle/>
          <a:p>
            <a:r>
              <a:rPr lang="nl-NL" dirty="0"/>
              <a:t>Herbiciden tegen onkruiden</a:t>
            </a:r>
          </a:p>
          <a:p>
            <a:r>
              <a:rPr lang="nl-NL" dirty="0"/>
              <a:t>Insecticiden tegen insecten</a:t>
            </a:r>
          </a:p>
          <a:p>
            <a:r>
              <a:rPr lang="nl-NL" dirty="0"/>
              <a:t>Fungiciden tegen schimmels</a:t>
            </a:r>
          </a:p>
          <a:p>
            <a:r>
              <a:rPr lang="nl-NL" dirty="0" err="1"/>
              <a:t>Nematiciden</a:t>
            </a:r>
            <a:r>
              <a:rPr lang="nl-NL" dirty="0"/>
              <a:t> tegen aaltjes</a:t>
            </a:r>
          </a:p>
          <a:p>
            <a:r>
              <a:rPr lang="nl-NL" dirty="0"/>
              <a:t>Acariciden tegen spintmijt</a:t>
            </a:r>
          </a:p>
          <a:p>
            <a:r>
              <a:rPr lang="nl-NL" dirty="0" err="1"/>
              <a:t>Rodenticiden</a:t>
            </a:r>
            <a:r>
              <a:rPr lang="nl-NL" dirty="0"/>
              <a:t> tegen knaagdieren</a:t>
            </a:r>
          </a:p>
          <a:p>
            <a:r>
              <a:rPr lang="nl-NL" dirty="0"/>
              <a:t>Mollusciden tegen slakken</a:t>
            </a:r>
          </a:p>
        </p:txBody>
      </p:sp>
      <p:pic>
        <p:nvPicPr>
          <p:cNvPr id="2050" name="Picture 2" descr="Wat is een insecticide? | Royal Brinkman">
            <a:extLst>
              <a:ext uri="{FF2B5EF4-FFF2-40B4-BE49-F238E27FC236}">
                <a16:creationId xmlns:a16="http://schemas.microsoft.com/office/drawing/2014/main" id="{25C27443-9826-4363-86AA-323300AD1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2187" y="4341544"/>
            <a:ext cx="2978445" cy="19703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FUNGICIDEN. Systemisch fungicide met een specifieke werking tegen schimmels,  zoals Pythium, Phytophthora spp. en valse meeldauw. - PDF Gratis download">
            <a:extLst>
              <a:ext uri="{FF2B5EF4-FFF2-40B4-BE49-F238E27FC236}">
                <a16:creationId xmlns:a16="http://schemas.microsoft.com/office/drawing/2014/main" id="{27A0315B-B228-4EA5-90B5-7D50C80EB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1369" y="1584313"/>
            <a:ext cx="3217124" cy="23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31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83C7B-5915-42EE-A27C-0BB2AF5ABD86}"/>
              </a:ext>
            </a:extLst>
          </p:cNvPr>
          <p:cNvSpPr>
            <a:spLocks noGrp="1"/>
          </p:cNvSpPr>
          <p:nvPr>
            <p:ph type="title"/>
          </p:nvPr>
        </p:nvSpPr>
        <p:spPr/>
        <p:txBody>
          <a:bodyPr/>
          <a:lstStyle/>
          <a:p>
            <a:r>
              <a:rPr lang="nl-NL" dirty="0"/>
              <a:t>Vragen </a:t>
            </a:r>
          </a:p>
        </p:txBody>
      </p:sp>
      <p:sp>
        <p:nvSpPr>
          <p:cNvPr id="3" name="Tijdelijke aanduiding voor inhoud 2">
            <a:extLst>
              <a:ext uri="{FF2B5EF4-FFF2-40B4-BE49-F238E27FC236}">
                <a16:creationId xmlns:a16="http://schemas.microsoft.com/office/drawing/2014/main" id="{74057D34-2124-4859-835B-2D835A862A37}"/>
              </a:ext>
            </a:extLst>
          </p:cNvPr>
          <p:cNvSpPr>
            <a:spLocks noGrp="1"/>
          </p:cNvSpPr>
          <p:nvPr>
            <p:ph idx="1"/>
          </p:nvPr>
        </p:nvSpPr>
        <p:spPr/>
        <p:txBody>
          <a:bodyPr>
            <a:normAutofit/>
          </a:bodyPr>
          <a:lstStyle/>
          <a:p>
            <a:pPr marL="0" indent="0">
              <a:buNone/>
            </a:pPr>
            <a:r>
              <a:rPr lang="nl-NL" dirty="0"/>
              <a:t>7. Wat is de veiligheidstermijn van een middel?</a:t>
            </a:r>
          </a:p>
          <a:p>
            <a:pPr marL="0" indent="0">
              <a:buNone/>
            </a:pPr>
            <a:endParaRPr lang="nl-NL" dirty="0">
              <a:solidFill>
                <a:srgbClr val="FF0000"/>
              </a:solidFill>
            </a:endParaRPr>
          </a:p>
          <a:p>
            <a:pPr marL="0" indent="0">
              <a:buNone/>
            </a:pPr>
            <a:r>
              <a:rPr lang="nl-NL" dirty="0"/>
              <a:t>8. Wat wordt bedoeld met de re-entrytermijn van een middel?</a:t>
            </a:r>
          </a:p>
          <a:p>
            <a:pPr marL="0" indent="0">
              <a:buNone/>
            </a:pPr>
            <a:endParaRPr lang="nl-NL" dirty="0">
              <a:solidFill>
                <a:srgbClr val="FF0000"/>
              </a:solidFill>
            </a:endParaRPr>
          </a:p>
          <a:p>
            <a:pPr marL="0" indent="0">
              <a:buNone/>
            </a:pPr>
            <a:r>
              <a:rPr lang="nl-NL" dirty="0"/>
              <a:t>9. Sommige middelen mag je maar twee keer per groeiseizoen inzetten. Wat is de achtergrond van een dergelijke beperking?</a:t>
            </a:r>
          </a:p>
          <a:p>
            <a:pPr marL="0" indent="0">
              <a:buNone/>
            </a:pPr>
            <a:endParaRPr lang="nl-NL" dirty="0">
              <a:solidFill>
                <a:srgbClr val="FF0000"/>
              </a:solidFill>
            </a:endParaRPr>
          </a:p>
        </p:txBody>
      </p:sp>
    </p:spTree>
    <p:extLst>
      <p:ext uri="{BB962C8B-B14F-4D97-AF65-F5344CB8AC3E}">
        <p14:creationId xmlns:p14="http://schemas.microsoft.com/office/powerpoint/2010/main" val="331209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D2514F-8117-42A8-BC52-E46C5DC84C62}"/>
              </a:ext>
            </a:extLst>
          </p:cNvPr>
          <p:cNvSpPr>
            <a:spLocks noGrp="1"/>
          </p:cNvSpPr>
          <p:nvPr>
            <p:ph type="title"/>
          </p:nvPr>
        </p:nvSpPr>
        <p:spPr/>
        <p:txBody>
          <a:bodyPr anchor="ctr">
            <a:normAutofit/>
          </a:bodyPr>
          <a:lstStyle/>
          <a:p>
            <a:r>
              <a:rPr lang="nl-NL" dirty="0"/>
              <a:t>hulpstoffen</a:t>
            </a:r>
          </a:p>
        </p:txBody>
      </p:sp>
      <p:pic>
        <p:nvPicPr>
          <p:cNvPr id="6" name="Tijdelijke aanduiding voor inhoud 5">
            <a:extLst>
              <a:ext uri="{FF2B5EF4-FFF2-40B4-BE49-F238E27FC236}">
                <a16:creationId xmlns:a16="http://schemas.microsoft.com/office/drawing/2014/main" id="{22DBF91F-3E9A-4699-8996-1F88193AF524}"/>
              </a:ext>
            </a:extLst>
          </p:cNvPr>
          <p:cNvPicPr>
            <a:picLocks noGrp="1" noChangeAspect="1"/>
          </p:cNvPicPr>
          <p:nvPr>
            <p:ph sz="half" idx="1"/>
          </p:nvPr>
        </p:nvPicPr>
        <p:blipFill>
          <a:blip r:embed="rId2"/>
          <a:stretch>
            <a:fillRect/>
          </a:stretch>
        </p:blipFill>
        <p:spPr>
          <a:xfrm>
            <a:off x="6096000" y="3753049"/>
            <a:ext cx="5798575" cy="2739826"/>
          </a:xfrm>
          <a:prstGeom prst="rect">
            <a:avLst/>
          </a:prstGeom>
          <a:noFill/>
        </p:spPr>
      </p:pic>
      <p:pic>
        <p:nvPicPr>
          <p:cNvPr id="7" name="Afbeelding 6">
            <a:extLst>
              <a:ext uri="{FF2B5EF4-FFF2-40B4-BE49-F238E27FC236}">
                <a16:creationId xmlns:a16="http://schemas.microsoft.com/office/drawing/2014/main" id="{597BB6D5-2C58-4FCC-BB46-D56E9A912ECB}"/>
              </a:ext>
            </a:extLst>
          </p:cNvPr>
          <p:cNvPicPr>
            <a:picLocks noChangeAspect="1"/>
          </p:cNvPicPr>
          <p:nvPr/>
        </p:nvPicPr>
        <p:blipFill>
          <a:blip r:embed="rId3"/>
          <a:stretch>
            <a:fillRect/>
          </a:stretch>
        </p:blipFill>
        <p:spPr>
          <a:xfrm>
            <a:off x="6095999" y="288400"/>
            <a:ext cx="5798575" cy="3464649"/>
          </a:xfrm>
          <a:prstGeom prst="rect">
            <a:avLst/>
          </a:prstGeom>
          <a:noFill/>
        </p:spPr>
      </p:pic>
      <p:pic>
        <p:nvPicPr>
          <p:cNvPr id="14" name="Afbeelding 13">
            <a:extLst>
              <a:ext uri="{FF2B5EF4-FFF2-40B4-BE49-F238E27FC236}">
                <a16:creationId xmlns:a16="http://schemas.microsoft.com/office/drawing/2014/main" id="{953FE1D4-D195-4F85-AD28-FED7E45F0FF5}"/>
              </a:ext>
            </a:extLst>
          </p:cNvPr>
          <p:cNvPicPr>
            <a:picLocks noChangeAspect="1"/>
          </p:cNvPicPr>
          <p:nvPr/>
        </p:nvPicPr>
        <p:blipFill>
          <a:blip r:embed="rId4"/>
          <a:stretch>
            <a:fillRect/>
          </a:stretch>
        </p:blipFill>
        <p:spPr>
          <a:xfrm>
            <a:off x="393414" y="3753049"/>
            <a:ext cx="5348167" cy="2237640"/>
          </a:xfrm>
          <a:prstGeom prst="rect">
            <a:avLst/>
          </a:prstGeom>
        </p:spPr>
      </p:pic>
    </p:spTree>
    <p:extLst>
      <p:ext uri="{BB962C8B-B14F-4D97-AF65-F5344CB8AC3E}">
        <p14:creationId xmlns:p14="http://schemas.microsoft.com/office/powerpoint/2010/main" val="214780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D2514F-8117-42A8-BC52-E46C5DC84C62}"/>
              </a:ext>
            </a:extLst>
          </p:cNvPr>
          <p:cNvSpPr>
            <a:spLocks noGrp="1"/>
          </p:cNvSpPr>
          <p:nvPr>
            <p:ph type="title"/>
          </p:nvPr>
        </p:nvSpPr>
        <p:spPr/>
        <p:txBody>
          <a:bodyPr anchor="ctr">
            <a:normAutofit/>
          </a:bodyPr>
          <a:lstStyle/>
          <a:p>
            <a:r>
              <a:rPr lang="nl-NL" dirty="0"/>
              <a:t>hulpstoffen</a:t>
            </a:r>
          </a:p>
        </p:txBody>
      </p:sp>
      <p:pic>
        <p:nvPicPr>
          <p:cNvPr id="3074" name="Picture 2" descr="Formulering van gewasbeschermingsmiddelen | Royal Brinkman">
            <a:extLst>
              <a:ext uri="{FF2B5EF4-FFF2-40B4-BE49-F238E27FC236}">
                <a16:creationId xmlns:a16="http://schemas.microsoft.com/office/drawing/2014/main" id="{671E6B95-03CF-4988-9444-7BC454D8D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9135" y="1428900"/>
            <a:ext cx="4162869" cy="21888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ayer Crop Science - NL - Overzicht van voorkomende formuleringen">
            <a:extLst>
              <a:ext uri="{FF2B5EF4-FFF2-40B4-BE49-F238E27FC236}">
                <a16:creationId xmlns:a16="http://schemas.microsoft.com/office/drawing/2014/main" id="{37B8A7AE-5926-42EA-8ADD-389430156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5724" y="4513283"/>
            <a:ext cx="3771974" cy="1580741"/>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a:extLst>
              <a:ext uri="{FF2B5EF4-FFF2-40B4-BE49-F238E27FC236}">
                <a16:creationId xmlns:a16="http://schemas.microsoft.com/office/drawing/2014/main" id="{3CCEFB84-7A6A-4CAA-ABD4-1A96F70C4082}"/>
              </a:ext>
            </a:extLst>
          </p:cNvPr>
          <p:cNvSpPr/>
          <p:nvPr/>
        </p:nvSpPr>
        <p:spPr>
          <a:xfrm>
            <a:off x="494302" y="1354238"/>
            <a:ext cx="6849139" cy="5170646"/>
          </a:xfrm>
          <a:prstGeom prst="rect">
            <a:avLst/>
          </a:prstGeom>
        </p:spPr>
        <p:txBody>
          <a:bodyPr wrap="square">
            <a:spAutoFit/>
          </a:bodyPr>
          <a:lstStyle/>
          <a:p>
            <a:r>
              <a:rPr lang="nl-NL" dirty="0">
                <a:solidFill>
                  <a:srgbClr val="212121"/>
                </a:solidFill>
                <a:latin typeface="Arial" panose="020B0604020202020204" pitchFamily="34" charset="0"/>
              </a:rPr>
              <a:t>Waarom voegen we hulpstoffen toe aan een formulering?</a:t>
            </a:r>
          </a:p>
          <a:p>
            <a:endParaRPr lang="nl-NL" dirty="0">
              <a:solidFill>
                <a:srgbClr val="212121"/>
              </a:solidFill>
              <a:latin typeface="Arial" panose="020B0604020202020204" pitchFamily="34" charset="0"/>
            </a:endParaRPr>
          </a:p>
          <a:p>
            <a:pPr>
              <a:buFont typeface="Arial" panose="020B0604020202020204" pitchFamily="34" charset="0"/>
              <a:buChar char="•"/>
            </a:pPr>
            <a:r>
              <a:rPr lang="nl-NL" sz="1400" dirty="0">
                <a:solidFill>
                  <a:srgbClr val="212121"/>
                </a:solidFill>
                <a:latin typeface="Arial" panose="020B0604020202020204" pitchFamily="34" charset="0"/>
              </a:rPr>
              <a:t>Soms is het nodig om de eigenschappen van het water aan te passen. Hiervoor gebruiken we een waterconditioner. Je kunt bijvoorbeeld denken aan het aanpassen van de zuurtegraad (pH-waarde) van het water.</a:t>
            </a:r>
          </a:p>
          <a:p>
            <a:pPr>
              <a:buFont typeface="Arial" panose="020B0604020202020204" pitchFamily="34" charset="0"/>
              <a:buChar char="•"/>
            </a:pPr>
            <a:endParaRPr lang="nl-NL" sz="1400" dirty="0">
              <a:solidFill>
                <a:srgbClr val="212121"/>
              </a:solidFill>
              <a:latin typeface="Arial" panose="020B0604020202020204" pitchFamily="34" charset="0"/>
            </a:endParaRPr>
          </a:p>
          <a:p>
            <a:pPr>
              <a:buFont typeface="Arial" panose="020B0604020202020204" pitchFamily="34" charset="0"/>
              <a:buChar char="•"/>
            </a:pPr>
            <a:r>
              <a:rPr lang="nl-NL" sz="1400" dirty="0">
                <a:solidFill>
                  <a:srgbClr val="212121"/>
                </a:solidFill>
                <a:latin typeface="Arial" panose="020B0604020202020204" pitchFamily="34" charset="0"/>
              </a:rPr>
              <a:t>Het is de bedoeling dat het gewasbeschermingsmiddel daar terecht komt waar het gewenst is. Hulpstoffen kunnen helpen om de drift van het middel te beperken.</a:t>
            </a:r>
          </a:p>
          <a:p>
            <a:pPr>
              <a:buFont typeface="Arial" panose="020B0604020202020204" pitchFamily="34" charset="0"/>
              <a:buChar char="•"/>
            </a:pPr>
            <a:endParaRPr lang="nl-NL" sz="1400" dirty="0">
              <a:solidFill>
                <a:srgbClr val="212121"/>
              </a:solidFill>
              <a:latin typeface="Arial" panose="020B0604020202020204" pitchFamily="34" charset="0"/>
            </a:endParaRPr>
          </a:p>
          <a:p>
            <a:pPr>
              <a:buFont typeface="Arial" panose="020B0604020202020204" pitchFamily="34" charset="0"/>
              <a:buChar char="•"/>
            </a:pPr>
            <a:r>
              <a:rPr lang="nl-NL" sz="1400" dirty="0">
                <a:solidFill>
                  <a:srgbClr val="212121"/>
                </a:solidFill>
                <a:latin typeface="Arial" panose="020B0604020202020204" pitchFamily="34" charset="0"/>
              </a:rPr>
              <a:t>Om opspatten te voorkomen, zodat het blijft zitten daar waar het middel zijn werk kan doen.</a:t>
            </a:r>
          </a:p>
          <a:p>
            <a:pPr>
              <a:buFont typeface="Arial" panose="020B0604020202020204" pitchFamily="34" charset="0"/>
              <a:buChar char="•"/>
            </a:pPr>
            <a:endParaRPr lang="nl-NL" sz="1400" dirty="0">
              <a:solidFill>
                <a:srgbClr val="212121"/>
              </a:solidFill>
              <a:latin typeface="Arial" panose="020B0604020202020204" pitchFamily="34" charset="0"/>
            </a:endParaRPr>
          </a:p>
          <a:p>
            <a:pPr>
              <a:buFont typeface="Arial" panose="020B0604020202020204" pitchFamily="34" charset="0"/>
              <a:buChar char="•"/>
            </a:pPr>
            <a:r>
              <a:rPr lang="nl-NL" sz="1400" dirty="0">
                <a:solidFill>
                  <a:srgbClr val="212121"/>
                </a:solidFill>
                <a:latin typeface="Arial" panose="020B0604020202020204" pitchFamily="34" charset="0"/>
              </a:rPr>
              <a:t>Zodat het middel zich kan verspreiden over het blad. Hiervoor kan een uitvloeier worden toegevoegd.</a:t>
            </a:r>
          </a:p>
          <a:p>
            <a:pPr>
              <a:buFont typeface="Arial" panose="020B0604020202020204" pitchFamily="34" charset="0"/>
              <a:buChar char="•"/>
            </a:pPr>
            <a:endParaRPr lang="nl-NL" sz="1400" dirty="0">
              <a:solidFill>
                <a:srgbClr val="212121"/>
              </a:solidFill>
              <a:latin typeface="Arial" panose="020B0604020202020204" pitchFamily="34" charset="0"/>
            </a:endParaRPr>
          </a:p>
          <a:p>
            <a:pPr>
              <a:buFont typeface="Arial" panose="020B0604020202020204" pitchFamily="34" charset="0"/>
              <a:buChar char="•"/>
            </a:pPr>
            <a:r>
              <a:rPr lang="nl-NL" sz="1400" dirty="0">
                <a:solidFill>
                  <a:srgbClr val="212121"/>
                </a:solidFill>
                <a:latin typeface="Arial" panose="020B0604020202020204" pitchFamily="34" charset="0"/>
              </a:rPr>
              <a:t>Voor een snellere opnamen door het blad of de plant (opname bevorderaar)</a:t>
            </a:r>
          </a:p>
          <a:p>
            <a:pPr>
              <a:buFont typeface="Arial" panose="020B0604020202020204" pitchFamily="34" charset="0"/>
              <a:buChar char="•"/>
            </a:pPr>
            <a:endParaRPr lang="nl-NL" sz="1400" dirty="0">
              <a:solidFill>
                <a:srgbClr val="212121"/>
              </a:solidFill>
              <a:latin typeface="Arial" panose="020B0604020202020204" pitchFamily="34" charset="0"/>
            </a:endParaRPr>
          </a:p>
          <a:p>
            <a:pPr>
              <a:buFont typeface="Arial" panose="020B0604020202020204" pitchFamily="34" charset="0"/>
              <a:buChar char="•"/>
            </a:pPr>
            <a:r>
              <a:rPr lang="nl-NL" sz="1400" dirty="0">
                <a:solidFill>
                  <a:srgbClr val="212121"/>
                </a:solidFill>
                <a:latin typeface="Arial" panose="020B0604020202020204" pitchFamily="34" charset="0"/>
              </a:rPr>
              <a:t>Om te voorkomen dat het middel bij de eerste de beste regenbui van het blad of de plant </a:t>
            </a:r>
            <a:r>
              <a:rPr lang="nl-NL" sz="1400" dirty="0" err="1">
                <a:solidFill>
                  <a:srgbClr val="212121"/>
                </a:solidFill>
                <a:latin typeface="Arial" panose="020B0604020202020204" pitchFamily="34" charset="0"/>
              </a:rPr>
              <a:t>afspoeld</a:t>
            </a:r>
            <a:r>
              <a:rPr lang="nl-NL" sz="1400" dirty="0">
                <a:solidFill>
                  <a:srgbClr val="212121"/>
                </a:solidFill>
                <a:latin typeface="Arial" panose="020B0604020202020204" pitchFamily="34" charset="0"/>
              </a:rPr>
              <a:t>. Het kan dus zorgen voor regenvastheid.</a:t>
            </a:r>
          </a:p>
          <a:p>
            <a:pPr>
              <a:buFont typeface="Arial" panose="020B0604020202020204" pitchFamily="34" charset="0"/>
              <a:buChar char="•"/>
            </a:pPr>
            <a:endParaRPr lang="nl-NL" sz="1400" dirty="0">
              <a:solidFill>
                <a:srgbClr val="212121"/>
              </a:solidFill>
              <a:latin typeface="Arial" panose="020B0604020202020204" pitchFamily="34" charset="0"/>
            </a:endParaRPr>
          </a:p>
          <a:p>
            <a:pPr>
              <a:buFont typeface="Arial" panose="020B0604020202020204" pitchFamily="34" charset="0"/>
              <a:buChar char="•"/>
            </a:pPr>
            <a:r>
              <a:rPr lang="nl-NL" sz="1400" dirty="0">
                <a:solidFill>
                  <a:srgbClr val="212121"/>
                </a:solidFill>
                <a:latin typeface="Arial" panose="020B0604020202020204" pitchFamily="34" charset="0"/>
              </a:rPr>
              <a:t>Ook het zonlicht kan invloed zijn op de werking van een middel. We voegen daarom UV-protectie toe om </a:t>
            </a:r>
            <a:r>
              <a:rPr lang="nl-NL" sz="1400" dirty="0" err="1">
                <a:solidFill>
                  <a:srgbClr val="212121"/>
                </a:solidFill>
                <a:latin typeface="Arial" panose="020B0604020202020204" pitchFamily="34" charset="0"/>
              </a:rPr>
              <a:t>afrbraak</a:t>
            </a:r>
            <a:r>
              <a:rPr lang="nl-NL" sz="1400" dirty="0">
                <a:solidFill>
                  <a:srgbClr val="212121"/>
                </a:solidFill>
                <a:latin typeface="Arial" panose="020B0604020202020204" pitchFamily="34" charset="0"/>
              </a:rPr>
              <a:t> van het middel door de zon te voorkomen.</a:t>
            </a:r>
          </a:p>
          <a:p>
            <a:r>
              <a:rPr lang="nl-NL" sz="1400" dirty="0">
                <a:solidFill>
                  <a:srgbClr val="212121"/>
                </a:solidFill>
                <a:latin typeface="Arial" panose="020B0604020202020204" pitchFamily="34" charset="0"/>
              </a:rPr>
              <a:t> </a:t>
            </a:r>
            <a:endParaRPr lang="nl-NL" sz="1400" b="0" i="0" dirty="0">
              <a:solidFill>
                <a:srgbClr val="212121"/>
              </a:solidFill>
              <a:effectLst/>
              <a:latin typeface="Arial" panose="020B0604020202020204" pitchFamily="34" charset="0"/>
            </a:endParaRPr>
          </a:p>
        </p:txBody>
      </p:sp>
    </p:spTree>
    <p:extLst>
      <p:ext uri="{BB962C8B-B14F-4D97-AF65-F5344CB8AC3E}">
        <p14:creationId xmlns:p14="http://schemas.microsoft.com/office/powerpoint/2010/main" val="300207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Effect transition="in" filter="fade">
                                      <p:cBhvr>
                                        <p:cTn id="14" dur="1000"/>
                                        <p:tgtEl>
                                          <p:spTgt spid="8">
                                            <p:txEl>
                                              <p:pRg st="4" end="4"/>
                                            </p:txEl>
                                          </p:spTgt>
                                        </p:tgtEl>
                                      </p:cBhvr>
                                    </p:animEffect>
                                    <p:anim calcmode="lin" valueType="num">
                                      <p:cBhvr>
                                        <p:cTn id="1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fade">
                                      <p:cBhvr>
                                        <p:cTn id="21" dur="1000"/>
                                        <p:tgtEl>
                                          <p:spTgt spid="8">
                                            <p:txEl>
                                              <p:pRg st="6" end="6"/>
                                            </p:txEl>
                                          </p:spTgt>
                                        </p:tgtEl>
                                      </p:cBhvr>
                                    </p:animEffect>
                                    <p:anim calcmode="lin" valueType="num">
                                      <p:cBhvr>
                                        <p:cTn id="22"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8" end="8"/>
                                            </p:txEl>
                                          </p:spTgt>
                                        </p:tgtEl>
                                        <p:attrNameLst>
                                          <p:attrName>style.visibility</p:attrName>
                                        </p:attrNameLst>
                                      </p:cBhvr>
                                      <p:to>
                                        <p:strVal val="visible"/>
                                      </p:to>
                                    </p:set>
                                    <p:animEffect transition="in" filter="fade">
                                      <p:cBhvr>
                                        <p:cTn id="28" dur="1000"/>
                                        <p:tgtEl>
                                          <p:spTgt spid="8">
                                            <p:txEl>
                                              <p:pRg st="8" end="8"/>
                                            </p:txEl>
                                          </p:spTgt>
                                        </p:tgtEl>
                                      </p:cBhvr>
                                    </p:animEffect>
                                    <p:anim calcmode="lin" valueType="num">
                                      <p:cBhvr>
                                        <p:cTn id="29"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animEffect transition="in" filter="fade">
                                      <p:cBhvr>
                                        <p:cTn id="35" dur="1000"/>
                                        <p:tgtEl>
                                          <p:spTgt spid="8">
                                            <p:txEl>
                                              <p:pRg st="10" end="10"/>
                                            </p:txEl>
                                          </p:spTgt>
                                        </p:tgtEl>
                                      </p:cBhvr>
                                    </p:animEffect>
                                    <p:anim calcmode="lin" valueType="num">
                                      <p:cBhvr>
                                        <p:cTn id="36"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12" end="12"/>
                                            </p:txEl>
                                          </p:spTgt>
                                        </p:tgtEl>
                                        <p:attrNameLst>
                                          <p:attrName>style.visibility</p:attrName>
                                        </p:attrNameLst>
                                      </p:cBhvr>
                                      <p:to>
                                        <p:strVal val="visible"/>
                                      </p:to>
                                    </p:set>
                                    <p:animEffect transition="in" filter="fade">
                                      <p:cBhvr>
                                        <p:cTn id="42" dur="1000"/>
                                        <p:tgtEl>
                                          <p:spTgt spid="8">
                                            <p:txEl>
                                              <p:pRg st="12" end="12"/>
                                            </p:txEl>
                                          </p:spTgt>
                                        </p:tgtEl>
                                      </p:cBhvr>
                                    </p:animEffect>
                                    <p:anim calcmode="lin" valueType="num">
                                      <p:cBhvr>
                                        <p:cTn id="43" dur="1000" fill="hold"/>
                                        <p:tgtEl>
                                          <p:spTgt spid="8">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14" end="14"/>
                                            </p:txEl>
                                          </p:spTgt>
                                        </p:tgtEl>
                                        <p:attrNameLst>
                                          <p:attrName>style.visibility</p:attrName>
                                        </p:attrNameLst>
                                      </p:cBhvr>
                                      <p:to>
                                        <p:strVal val="visible"/>
                                      </p:to>
                                    </p:set>
                                    <p:animEffect transition="in" filter="fade">
                                      <p:cBhvr>
                                        <p:cTn id="49" dur="1000"/>
                                        <p:tgtEl>
                                          <p:spTgt spid="8">
                                            <p:txEl>
                                              <p:pRg st="14" end="14"/>
                                            </p:txEl>
                                          </p:spTgt>
                                        </p:tgtEl>
                                      </p:cBhvr>
                                    </p:animEffect>
                                    <p:anim calcmode="lin" valueType="num">
                                      <p:cBhvr>
                                        <p:cTn id="50" dur="1000" fill="hold"/>
                                        <p:tgtEl>
                                          <p:spTgt spid="8">
                                            <p:txEl>
                                              <p:pRg st="14" end="1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14" end="14"/>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8">
                                            <p:txEl>
                                              <p:pRg st="15" end="15"/>
                                            </p:txEl>
                                          </p:spTgt>
                                        </p:tgtEl>
                                        <p:attrNameLst>
                                          <p:attrName>style.visibility</p:attrName>
                                        </p:attrNameLst>
                                      </p:cBhvr>
                                      <p:to>
                                        <p:strVal val="visible"/>
                                      </p:to>
                                    </p:set>
                                    <p:animEffect transition="in" filter="fade">
                                      <p:cBhvr>
                                        <p:cTn id="54" dur="1000"/>
                                        <p:tgtEl>
                                          <p:spTgt spid="8">
                                            <p:txEl>
                                              <p:pRg st="15" end="15"/>
                                            </p:txEl>
                                          </p:spTgt>
                                        </p:tgtEl>
                                      </p:cBhvr>
                                    </p:animEffect>
                                    <p:anim calcmode="lin" valueType="num">
                                      <p:cBhvr>
                                        <p:cTn id="55" dur="1000" fill="hold"/>
                                        <p:tgtEl>
                                          <p:spTgt spid="8">
                                            <p:txEl>
                                              <p:pRg st="15" end="15"/>
                                            </p:txEl>
                                          </p:spTgt>
                                        </p:tgtEl>
                                        <p:attrNameLst>
                                          <p:attrName>ppt_x</p:attrName>
                                        </p:attrNameLst>
                                      </p:cBhvr>
                                      <p:tavLst>
                                        <p:tav tm="0">
                                          <p:val>
                                            <p:strVal val="#ppt_x"/>
                                          </p:val>
                                        </p:tav>
                                        <p:tav tm="100000">
                                          <p:val>
                                            <p:strVal val="#ppt_x"/>
                                          </p:val>
                                        </p:tav>
                                      </p:tavLst>
                                    </p:anim>
                                    <p:anim calcmode="lin" valueType="num">
                                      <p:cBhvr>
                                        <p:cTn id="56" dur="1000" fill="hold"/>
                                        <p:tgtEl>
                                          <p:spTgt spid="8">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D2514F-8117-42A8-BC52-E46C5DC84C62}"/>
              </a:ext>
            </a:extLst>
          </p:cNvPr>
          <p:cNvSpPr>
            <a:spLocks noGrp="1"/>
          </p:cNvSpPr>
          <p:nvPr>
            <p:ph type="title"/>
          </p:nvPr>
        </p:nvSpPr>
        <p:spPr>
          <a:xfrm>
            <a:off x="838200" y="0"/>
            <a:ext cx="10515600" cy="1325563"/>
          </a:xfrm>
        </p:spPr>
        <p:txBody>
          <a:bodyPr anchor="ctr">
            <a:normAutofit/>
          </a:bodyPr>
          <a:lstStyle/>
          <a:p>
            <a:r>
              <a:rPr lang="nl-NL" dirty="0"/>
              <a:t>hulpstoffen</a:t>
            </a:r>
          </a:p>
        </p:txBody>
      </p:sp>
      <p:pic>
        <p:nvPicPr>
          <p:cNvPr id="4098" name="Picture 2" descr="Bayer Crop Science - NL - Overzicht van voorkomende formuleringen">
            <a:extLst>
              <a:ext uri="{FF2B5EF4-FFF2-40B4-BE49-F238E27FC236}">
                <a16:creationId xmlns:a16="http://schemas.microsoft.com/office/drawing/2014/main" id="{27E2B8F2-8790-43F3-AC28-E6B3E9E72A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36" y="5711946"/>
            <a:ext cx="3981365" cy="10064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ayer Crop Science - NL - Overzicht van voorkomende formuleringen">
            <a:extLst>
              <a:ext uri="{FF2B5EF4-FFF2-40B4-BE49-F238E27FC236}">
                <a16:creationId xmlns:a16="http://schemas.microsoft.com/office/drawing/2014/main" id="{8E28FDB9-E5E7-4B58-B4C7-6A1928E5AB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4351" y="81951"/>
            <a:ext cx="2803728" cy="1142259"/>
          </a:xfrm>
          <a:prstGeom prst="rect">
            <a:avLst/>
          </a:prstGeom>
          <a:noFill/>
          <a:extLst>
            <a:ext uri="{909E8E84-426E-40DD-AFC4-6F175D3DCCD1}">
              <a14:hiddenFill xmlns:a14="http://schemas.microsoft.com/office/drawing/2010/main">
                <a:solidFill>
                  <a:srgbClr val="FFFFFF"/>
                </a:solidFill>
              </a14:hiddenFill>
            </a:ext>
          </a:extLst>
        </p:spPr>
      </p:pic>
      <p:pic>
        <p:nvPicPr>
          <p:cNvPr id="3" name="Onlinemedia 2" title="Formulering, waarom formuleren">
            <a:hlinkClick r:id="" action="ppaction://media"/>
            <a:extLst>
              <a:ext uri="{FF2B5EF4-FFF2-40B4-BE49-F238E27FC236}">
                <a16:creationId xmlns:a16="http://schemas.microsoft.com/office/drawing/2014/main" id="{C6E12B85-03C3-4D45-BD19-029FEF15C5B1}"/>
              </a:ext>
            </a:extLst>
          </p:cNvPr>
          <p:cNvPicPr>
            <a:picLocks noRot="1" noChangeAspect="1"/>
          </p:cNvPicPr>
          <p:nvPr>
            <a:videoFile r:link="rId1"/>
          </p:nvPr>
        </p:nvPicPr>
        <p:blipFill>
          <a:blip r:embed="rId5"/>
          <a:stretch>
            <a:fillRect/>
          </a:stretch>
        </p:blipFill>
        <p:spPr>
          <a:xfrm>
            <a:off x="1301697" y="1219458"/>
            <a:ext cx="7803318" cy="4389366"/>
          </a:xfrm>
          <a:prstGeom prst="rect">
            <a:avLst/>
          </a:prstGeom>
        </p:spPr>
      </p:pic>
    </p:spTree>
    <p:extLst>
      <p:ext uri="{BB962C8B-B14F-4D97-AF65-F5344CB8AC3E}">
        <p14:creationId xmlns:p14="http://schemas.microsoft.com/office/powerpoint/2010/main" val="1352131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4BC8F2-61CF-46AD-A8F4-402CE7CE196F}"/>
              </a:ext>
            </a:extLst>
          </p:cNvPr>
          <p:cNvSpPr>
            <a:spLocks noGrp="1"/>
          </p:cNvSpPr>
          <p:nvPr>
            <p:ph type="title"/>
          </p:nvPr>
        </p:nvSpPr>
        <p:spPr/>
        <p:txBody>
          <a:bodyPr/>
          <a:lstStyle/>
          <a:p>
            <a:r>
              <a:rPr lang="nl-NL" dirty="0"/>
              <a:t>hulpstoffen</a:t>
            </a:r>
          </a:p>
        </p:txBody>
      </p:sp>
      <p:pic>
        <p:nvPicPr>
          <p:cNvPr id="6" name="Onlinemedia 5" title="Squall is de beste hechter en uitvloeier voor gewasbeschermingsmiddelen.">
            <a:hlinkClick r:id="" action="ppaction://media"/>
            <a:extLst>
              <a:ext uri="{FF2B5EF4-FFF2-40B4-BE49-F238E27FC236}">
                <a16:creationId xmlns:a16="http://schemas.microsoft.com/office/drawing/2014/main" id="{970BF1A2-DB8B-4AF5-B14B-542520CDB9BE}"/>
              </a:ext>
            </a:extLst>
          </p:cNvPr>
          <p:cNvPicPr>
            <a:picLocks noGrp="1" noRot="1" noChangeAspect="1"/>
          </p:cNvPicPr>
          <p:nvPr>
            <p:ph sz="half" idx="2"/>
            <a:videoFile r:link="rId1"/>
          </p:nvPr>
        </p:nvPicPr>
        <p:blipFill>
          <a:blip r:embed="rId3"/>
          <a:stretch>
            <a:fillRect/>
          </a:stretch>
        </p:blipFill>
        <p:spPr>
          <a:xfrm>
            <a:off x="4196251" y="457200"/>
            <a:ext cx="7659051" cy="4308216"/>
          </a:xfrm>
          <a:prstGeom prst="rect">
            <a:avLst/>
          </a:prstGeom>
        </p:spPr>
      </p:pic>
      <p:pic>
        <p:nvPicPr>
          <p:cNvPr id="5" name="Tijdelijke aanduiding voor inhoud 4">
            <a:extLst>
              <a:ext uri="{FF2B5EF4-FFF2-40B4-BE49-F238E27FC236}">
                <a16:creationId xmlns:a16="http://schemas.microsoft.com/office/drawing/2014/main" id="{F8A314B4-BCC0-4C99-A875-E7E02DC5B536}"/>
              </a:ext>
            </a:extLst>
          </p:cNvPr>
          <p:cNvPicPr>
            <a:picLocks noGrp="1" noChangeAspect="1"/>
          </p:cNvPicPr>
          <p:nvPr>
            <p:ph sz="half" idx="1"/>
          </p:nvPr>
        </p:nvPicPr>
        <p:blipFill>
          <a:blip r:embed="rId4"/>
          <a:stretch>
            <a:fillRect/>
          </a:stretch>
        </p:blipFill>
        <p:spPr>
          <a:xfrm>
            <a:off x="137267" y="4472061"/>
            <a:ext cx="4200817" cy="2151109"/>
          </a:xfrm>
          <a:prstGeom prst="rect">
            <a:avLst/>
          </a:prstGeom>
          <a:ln>
            <a:noFill/>
          </a:ln>
          <a:effectLst>
            <a:softEdge rad="112500"/>
          </a:effectLst>
        </p:spPr>
      </p:pic>
    </p:spTree>
    <p:extLst>
      <p:ext uri="{BB962C8B-B14F-4D97-AF65-F5344CB8AC3E}">
        <p14:creationId xmlns:p14="http://schemas.microsoft.com/office/powerpoint/2010/main" val="38196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AC8390-1644-4AC8-9B27-077F05252EC4}"/>
              </a:ext>
            </a:extLst>
          </p:cNvPr>
          <p:cNvSpPr>
            <a:spLocks noGrp="1"/>
          </p:cNvSpPr>
          <p:nvPr>
            <p:ph type="title"/>
          </p:nvPr>
        </p:nvSpPr>
        <p:spPr/>
        <p:txBody>
          <a:bodyPr anchor="ctr">
            <a:normAutofit/>
          </a:bodyPr>
          <a:lstStyle/>
          <a:p>
            <a:r>
              <a:rPr lang="nl-NL" dirty="0"/>
              <a:t>Formulering</a:t>
            </a:r>
          </a:p>
        </p:txBody>
      </p:sp>
      <p:sp>
        <p:nvSpPr>
          <p:cNvPr id="3" name="Tijdelijke aanduiding voor inhoud 2">
            <a:extLst>
              <a:ext uri="{FF2B5EF4-FFF2-40B4-BE49-F238E27FC236}">
                <a16:creationId xmlns:a16="http://schemas.microsoft.com/office/drawing/2014/main" id="{07125B6D-E1BE-4372-BBB0-B1B52C3EBC11}"/>
              </a:ext>
            </a:extLst>
          </p:cNvPr>
          <p:cNvSpPr>
            <a:spLocks noGrp="1"/>
          </p:cNvSpPr>
          <p:nvPr>
            <p:ph sz="half" idx="1"/>
          </p:nvPr>
        </p:nvSpPr>
        <p:spPr>
          <a:xfrm>
            <a:off x="381000" y="1386348"/>
            <a:ext cx="5715000" cy="4999704"/>
          </a:xfrm>
        </p:spPr>
        <p:txBody>
          <a:bodyPr>
            <a:normAutofit/>
          </a:bodyPr>
          <a:lstStyle/>
          <a:p>
            <a:pPr marL="0" indent="0">
              <a:buNone/>
            </a:pPr>
            <a:r>
              <a:rPr lang="nl-NL" sz="2000" dirty="0"/>
              <a:t>De vorm waarin een middel op de markt wordt gebracht</a:t>
            </a:r>
          </a:p>
          <a:p>
            <a:r>
              <a:rPr lang="nl-NL" sz="2000" dirty="0"/>
              <a:t>Droog </a:t>
            </a:r>
          </a:p>
          <a:p>
            <a:pPr lvl="1"/>
            <a:r>
              <a:rPr lang="nl-NL" sz="2000" dirty="0">
                <a:solidFill>
                  <a:schemeClr val="accent2">
                    <a:lumMod val="50000"/>
                  </a:schemeClr>
                </a:solidFill>
              </a:rPr>
              <a:t>Stuifpoeder</a:t>
            </a:r>
          </a:p>
          <a:p>
            <a:pPr lvl="1"/>
            <a:r>
              <a:rPr lang="nl-NL" sz="2000" dirty="0">
                <a:solidFill>
                  <a:schemeClr val="accent2">
                    <a:lumMod val="50000"/>
                  </a:schemeClr>
                </a:solidFill>
              </a:rPr>
              <a:t>Spuitpoeder</a:t>
            </a:r>
          </a:p>
          <a:p>
            <a:pPr lvl="1"/>
            <a:r>
              <a:rPr lang="nl-NL" sz="2000" dirty="0">
                <a:solidFill>
                  <a:schemeClr val="accent2">
                    <a:lumMod val="50000"/>
                  </a:schemeClr>
                </a:solidFill>
              </a:rPr>
              <a:t>Spuitkorrel</a:t>
            </a:r>
          </a:p>
          <a:p>
            <a:pPr lvl="1"/>
            <a:r>
              <a:rPr lang="nl-NL" sz="2000" dirty="0">
                <a:solidFill>
                  <a:schemeClr val="accent2">
                    <a:lumMod val="50000"/>
                  </a:schemeClr>
                </a:solidFill>
              </a:rPr>
              <a:t>Granulaat</a:t>
            </a:r>
          </a:p>
          <a:p>
            <a:r>
              <a:rPr lang="nl-NL" sz="2000" dirty="0"/>
              <a:t>Vloeibaar</a:t>
            </a:r>
          </a:p>
          <a:p>
            <a:pPr lvl="1"/>
            <a:r>
              <a:rPr lang="nl-NL" sz="2000" dirty="0">
                <a:solidFill>
                  <a:schemeClr val="accent2">
                    <a:lumMod val="50000"/>
                  </a:schemeClr>
                </a:solidFill>
              </a:rPr>
              <a:t>Emulsieconcentraat (EC)</a:t>
            </a:r>
          </a:p>
          <a:p>
            <a:pPr lvl="1"/>
            <a:r>
              <a:rPr lang="nl-NL" sz="2000" dirty="0">
                <a:solidFill>
                  <a:schemeClr val="accent2">
                    <a:lumMod val="50000"/>
                  </a:schemeClr>
                </a:solidFill>
              </a:rPr>
              <a:t>Suspensieconcentraat (SC)</a:t>
            </a:r>
          </a:p>
          <a:p>
            <a:pPr lvl="1"/>
            <a:r>
              <a:rPr lang="nl-NL" sz="2000" dirty="0">
                <a:solidFill>
                  <a:schemeClr val="accent2">
                    <a:lumMod val="50000"/>
                  </a:schemeClr>
                </a:solidFill>
              </a:rPr>
              <a:t>Waterige oplossing</a:t>
            </a:r>
          </a:p>
          <a:p>
            <a:r>
              <a:rPr lang="nl-NL" sz="2000" dirty="0"/>
              <a:t>Gasvormig</a:t>
            </a:r>
          </a:p>
        </p:txBody>
      </p:sp>
      <p:pic>
        <p:nvPicPr>
          <p:cNvPr id="4" name="Afbeelding 3">
            <a:extLst>
              <a:ext uri="{FF2B5EF4-FFF2-40B4-BE49-F238E27FC236}">
                <a16:creationId xmlns:a16="http://schemas.microsoft.com/office/drawing/2014/main" id="{9F2FB97A-48AB-4250-9D27-B20D4E7B48FF}"/>
              </a:ext>
            </a:extLst>
          </p:cNvPr>
          <p:cNvPicPr>
            <a:picLocks noChangeAspect="1"/>
          </p:cNvPicPr>
          <p:nvPr/>
        </p:nvPicPr>
        <p:blipFill rotWithShape="1">
          <a:blip r:embed="rId2"/>
          <a:srcRect r="2587" b="-3"/>
          <a:stretch/>
        </p:blipFill>
        <p:spPr>
          <a:xfrm>
            <a:off x="6172200" y="1825625"/>
            <a:ext cx="5651500" cy="4351338"/>
          </a:xfrm>
          <a:prstGeom prst="rect">
            <a:avLst/>
          </a:prstGeom>
          <a:noFill/>
        </p:spPr>
      </p:pic>
    </p:spTree>
    <p:extLst>
      <p:ext uri="{BB962C8B-B14F-4D97-AF65-F5344CB8AC3E}">
        <p14:creationId xmlns:p14="http://schemas.microsoft.com/office/powerpoint/2010/main" val="343097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1000"/>
                                        <p:tgtEl>
                                          <p:spTgt spid="3">
                                            <p:txEl>
                                              <p:pRg st="10" end="10"/>
                                            </p:txEl>
                                          </p:spTgt>
                                        </p:tgtEl>
                                      </p:cBhvr>
                                    </p:animEffect>
                                    <p:anim calcmode="lin" valueType="num">
                                      <p:cBhvr>
                                        <p:cTn id="1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F423F00-716F-4F83-9546-713FEB831F16}"/>
              </a:ext>
            </a:extLst>
          </p:cNvPr>
          <p:cNvSpPr>
            <a:spLocks noGrp="1"/>
          </p:cNvSpPr>
          <p:nvPr>
            <p:ph type="title"/>
          </p:nvPr>
        </p:nvSpPr>
        <p:spPr/>
        <p:txBody>
          <a:bodyPr/>
          <a:lstStyle/>
          <a:p>
            <a:r>
              <a:rPr lang="nl-NL" dirty="0"/>
              <a:t>Vragen</a:t>
            </a:r>
          </a:p>
        </p:txBody>
      </p:sp>
      <p:sp>
        <p:nvSpPr>
          <p:cNvPr id="6" name="Tijdelijke aanduiding voor inhoud 5">
            <a:extLst>
              <a:ext uri="{FF2B5EF4-FFF2-40B4-BE49-F238E27FC236}">
                <a16:creationId xmlns:a16="http://schemas.microsoft.com/office/drawing/2014/main" id="{0BE81593-5699-4D49-AED5-CB63CFE67745}"/>
              </a:ext>
            </a:extLst>
          </p:cNvPr>
          <p:cNvSpPr>
            <a:spLocks noGrp="1"/>
          </p:cNvSpPr>
          <p:nvPr>
            <p:ph idx="1"/>
          </p:nvPr>
        </p:nvSpPr>
        <p:spPr>
          <a:xfrm>
            <a:off x="381000" y="1500188"/>
            <a:ext cx="11442700" cy="4947909"/>
          </a:xfrm>
        </p:spPr>
        <p:txBody>
          <a:bodyPr>
            <a:normAutofit/>
          </a:bodyPr>
          <a:lstStyle/>
          <a:p>
            <a:pPr marL="0" indent="0">
              <a:buNone/>
            </a:pPr>
            <a:r>
              <a:rPr lang="nl-NL" dirty="0"/>
              <a:t>10. Geef aan wat de functie is van de volgende hulpstoffen:</a:t>
            </a:r>
          </a:p>
          <a:p>
            <a:pPr marL="457200" lvl="1" indent="0">
              <a:buNone/>
            </a:pPr>
            <a:r>
              <a:rPr lang="nl-NL" dirty="0"/>
              <a:t>a. uitvloeier</a:t>
            </a:r>
          </a:p>
          <a:p>
            <a:pPr marL="457200" lvl="1" indent="0">
              <a:buNone/>
            </a:pPr>
            <a:endParaRPr lang="nl-NL" dirty="0">
              <a:solidFill>
                <a:srgbClr val="FF0000"/>
              </a:solidFill>
            </a:endParaRPr>
          </a:p>
          <a:p>
            <a:pPr marL="457200" lvl="1" indent="0">
              <a:buNone/>
            </a:pPr>
            <a:r>
              <a:rPr lang="nl-NL" dirty="0"/>
              <a:t>b. dispergeermiddel</a:t>
            </a:r>
          </a:p>
          <a:p>
            <a:pPr marL="457200" lvl="1" indent="0">
              <a:buNone/>
            </a:pPr>
            <a:endParaRPr lang="nl-NL" dirty="0">
              <a:solidFill>
                <a:srgbClr val="FF0000"/>
              </a:solidFill>
            </a:endParaRPr>
          </a:p>
          <a:p>
            <a:pPr marL="457200" lvl="1" indent="0">
              <a:buNone/>
            </a:pPr>
            <a:r>
              <a:rPr lang="nl-NL" dirty="0"/>
              <a:t>c. emulgeermiddel</a:t>
            </a:r>
          </a:p>
          <a:p>
            <a:pPr marL="457200" lvl="1" indent="0">
              <a:buNone/>
            </a:pPr>
            <a:endParaRPr lang="nl-NL" dirty="0">
              <a:solidFill>
                <a:srgbClr val="FF0000"/>
              </a:solidFill>
            </a:endParaRPr>
          </a:p>
          <a:p>
            <a:pPr marL="0" indent="0">
              <a:buNone/>
            </a:pPr>
            <a:r>
              <a:rPr lang="nl-NL" dirty="0"/>
              <a:t>11. Wat wordt bedoeld met de formulering van een middel?</a:t>
            </a:r>
          </a:p>
          <a:p>
            <a:pPr marL="0" indent="0">
              <a:buNone/>
            </a:pPr>
            <a:endParaRPr lang="nl-NL" dirty="0">
              <a:solidFill>
                <a:srgbClr val="FF0000"/>
              </a:solidFill>
            </a:endParaRPr>
          </a:p>
          <a:p>
            <a:pPr marL="0" indent="0">
              <a:buNone/>
            </a:pPr>
            <a:r>
              <a:rPr lang="nl-NL" dirty="0"/>
              <a:t>12. Wat voor soort middel zet je in tegen roest en meeldauw?</a:t>
            </a:r>
          </a:p>
          <a:p>
            <a:pPr marL="0" indent="0">
              <a:buNone/>
            </a:pPr>
            <a:endParaRPr lang="nl-NL" dirty="0">
              <a:solidFill>
                <a:srgbClr val="FF0000"/>
              </a:solidFill>
            </a:endParaRPr>
          </a:p>
        </p:txBody>
      </p:sp>
    </p:spTree>
    <p:extLst>
      <p:ext uri="{BB962C8B-B14F-4D97-AF65-F5344CB8AC3E}">
        <p14:creationId xmlns:p14="http://schemas.microsoft.com/office/powerpoint/2010/main" val="327435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00DB2D-F60F-4550-A95A-73137B7DD7CE}"/>
              </a:ext>
            </a:extLst>
          </p:cNvPr>
          <p:cNvSpPr>
            <a:spLocks noGrp="1"/>
          </p:cNvSpPr>
          <p:nvPr>
            <p:ph type="title"/>
          </p:nvPr>
        </p:nvSpPr>
        <p:spPr/>
        <p:txBody>
          <a:bodyPr/>
          <a:lstStyle/>
          <a:p>
            <a:r>
              <a:rPr lang="nl-NL" dirty="0"/>
              <a:t>Schematische indeling gewasbescherming</a:t>
            </a:r>
          </a:p>
        </p:txBody>
      </p:sp>
      <p:graphicFrame>
        <p:nvGraphicFramePr>
          <p:cNvPr id="4" name="Tijdelijke aanduiding voor inhoud 3">
            <a:extLst>
              <a:ext uri="{FF2B5EF4-FFF2-40B4-BE49-F238E27FC236}">
                <a16:creationId xmlns:a16="http://schemas.microsoft.com/office/drawing/2014/main" id="{F710EAD5-E840-4FE2-95D8-424EE671212B}"/>
              </a:ext>
            </a:extLst>
          </p:cNvPr>
          <p:cNvGraphicFramePr>
            <a:graphicFrameLocks noGrp="1"/>
          </p:cNvGraphicFramePr>
          <p:nvPr>
            <p:ph idx="1"/>
            <p:extLst>
              <p:ext uri="{D42A27DB-BD31-4B8C-83A1-F6EECF244321}">
                <p14:modId xmlns:p14="http://schemas.microsoft.com/office/powerpoint/2010/main" val="768275485"/>
              </p:ext>
            </p:extLst>
          </p:nvPr>
        </p:nvGraphicFramePr>
        <p:xfrm>
          <a:off x="604283" y="190005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1347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0FA212F-A582-44FE-B25C-8AAFD48141B4}"/>
              </a:ext>
            </a:extLst>
          </p:cNvPr>
          <p:cNvSpPr>
            <a:spLocks noGrp="1"/>
          </p:cNvSpPr>
          <p:nvPr>
            <p:ph type="title"/>
          </p:nvPr>
        </p:nvSpPr>
        <p:spPr/>
        <p:txBody>
          <a:bodyPr anchor="ctr">
            <a:normAutofit/>
          </a:bodyPr>
          <a:lstStyle/>
          <a:p>
            <a:r>
              <a:rPr lang="nl-NL" dirty="0"/>
              <a:t>Onkruidbestrijding</a:t>
            </a:r>
          </a:p>
        </p:txBody>
      </p:sp>
      <p:sp>
        <p:nvSpPr>
          <p:cNvPr id="6" name="Tijdelijke aanduiding voor inhoud 5">
            <a:extLst>
              <a:ext uri="{FF2B5EF4-FFF2-40B4-BE49-F238E27FC236}">
                <a16:creationId xmlns:a16="http://schemas.microsoft.com/office/drawing/2014/main" id="{32CB9C75-546E-4FA8-8F20-0641C958F7AA}"/>
              </a:ext>
            </a:extLst>
          </p:cNvPr>
          <p:cNvSpPr>
            <a:spLocks noGrp="1"/>
          </p:cNvSpPr>
          <p:nvPr>
            <p:ph sz="half" idx="1"/>
          </p:nvPr>
        </p:nvSpPr>
        <p:spPr/>
        <p:txBody>
          <a:bodyPr>
            <a:normAutofit fontScale="92500" lnSpcReduction="10000"/>
          </a:bodyPr>
          <a:lstStyle/>
          <a:p>
            <a:r>
              <a:rPr lang="nl-NL" dirty="0"/>
              <a:t>Bodemherbiciden</a:t>
            </a:r>
          </a:p>
          <a:p>
            <a:pPr lvl="1"/>
            <a:r>
              <a:rPr lang="nl-NL" dirty="0" err="1"/>
              <a:t>Filmlaag</a:t>
            </a:r>
            <a:endParaRPr lang="nl-NL" dirty="0"/>
          </a:p>
          <a:p>
            <a:pPr lvl="1"/>
            <a:r>
              <a:rPr lang="nl-NL" dirty="0"/>
              <a:t>Kiemende (zaad)onkruiden</a:t>
            </a:r>
          </a:p>
          <a:p>
            <a:r>
              <a:rPr lang="nl-NL" dirty="0"/>
              <a:t>Werking afhankelijk van</a:t>
            </a:r>
          </a:p>
          <a:p>
            <a:pPr lvl="1"/>
            <a:r>
              <a:rPr lang="nl-NL" dirty="0"/>
              <a:t>Vocht in de grond</a:t>
            </a:r>
          </a:p>
          <a:p>
            <a:pPr lvl="1"/>
            <a:r>
              <a:rPr lang="nl-NL" dirty="0"/>
              <a:t>Organische stof</a:t>
            </a:r>
          </a:p>
          <a:p>
            <a:pPr lvl="1"/>
            <a:r>
              <a:rPr lang="nl-NL" dirty="0"/>
              <a:t>Lutum</a:t>
            </a:r>
          </a:p>
          <a:p>
            <a:pPr lvl="2"/>
            <a:r>
              <a:rPr lang="nl-NL" dirty="0"/>
              <a:t> is de benaming voor gronddeeltjes die kleiner zijn dan 2 µm</a:t>
            </a:r>
          </a:p>
          <a:p>
            <a:pPr lvl="2"/>
            <a:endParaRPr lang="nl-NL" dirty="0"/>
          </a:p>
          <a:p>
            <a:r>
              <a:rPr lang="nl-NL" dirty="0"/>
              <a:t>Persistent</a:t>
            </a:r>
          </a:p>
          <a:p>
            <a:pPr lvl="1"/>
            <a:r>
              <a:rPr lang="nl-NL" dirty="0"/>
              <a:t>Blijven lang achter</a:t>
            </a:r>
          </a:p>
        </p:txBody>
      </p:sp>
      <p:pic>
        <p:nvPicPr>
          <p:cNvPr id="7" name="Afbeelding 6">
            <a:extLst>
              <a:ext uri="{FF2B5EF4-FFF2-40B4-BE49-F238E27FC236}">
                <a16:creationId xmlns:a16="http://schemas.microsoft.com/office/drawing/2014/main" id="{2E3C4C92-C495-4DCC-B011-D68B85848FAE}"/>
              </a:ext>
            </a:extLst>
          </p:cNvPr>
          <p:cNvPicPr>
            <a:picLocks noChangeAspect="1"/>
          </p:cNvPicPr>
          <p:nvPr/>
        </p:nvPicPr>
        <p:blipFill>
          <a:blip r:embed="rId2"/>
          <a:stretch>
            <a:fillRect/>
          </a:stretch>
        </p:blipFill>
        <p:spPr>
          <a:xfrm>
            <a:off x="6172200" y="2072720"/>
            <a:ext cx="5651500" cy="3857148"/>
          </a:xfrm>
          <a:prstGeom prst="rect">
            <a:avLst/>
          </a:prstGeom>
          <a:noFill/>
        </p:spPr>
      </p:pic>
      <p:pic>
        <p:nvPicPr>
          <p:cNvPr id="9" name="Afbeelding 8" descr="Afbeelding met gras, weg, bus, speler&#10;&#10;Automatisch gegenereerde beschrijving">
            <a:extLst>
              <a:ext uri="{FF2B5EF4-FFF2-40B4-BE49-F238E27FC236}">
                <a16:creationId xmlns:a16="http://schemas.microsoft.com/office/drawing/2014/main" id="{83E8711D-D91F-4191-B098-522084E2BC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3100" y="107950"/>
            <a:ext cx="2539861" cy="1036209"/>
          </a:xfrm>
          <a:prstGeom prst="rect">
            <a:avLst/>
          </a:prstGeom>
        </p:spPr>
      </p:pic>
    </p:spTree>
    <p:extLst>
      <p:ext uri="{BB962C8B-B14F-4D97-AF65-F5344CB8AC3E}">
        <p14:creationId xmlns:p14="http://schemas.microsoft.com/office/powerpoint/2010/main" val="375537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1000"/>
                                        <p:tgtEl>
                                          <p:spTgt spid="6">
                                            <p:txEl>
                                              <p:pRg st="4" end="4"/>
                                            </p:txEl>
                                          </p:spTgt>
                                        </p:tgtEl>
                                      </p:cBhvr>
                                    </p:animEffect>
                                    <p:anim calcmode="lin" valueType="num">
                                      <p:cBhvr>
                                        <p:cTn id="2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1000"/>
                                        <p:tgtEl>
                                          <p:spTgt spid="6">
                                            <p:txEl>
                                              <p:pRg st="5" end="5"/>
                                            </p:txEl>
                                          </p:spTgt>
                                        </p:tgtEl>
                                      </p:cBhvr>
                                    </p:animEffect>
                                    <p:anim calcmode="lin" valueType="num">
                                      <p:cBhvr>
                                        <p:cTn id="3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fade">
                                      <p:cBhvr>
                                        <p:cTn id="36" dur="1000"/>
                                        <p:tgtEl>
                                          <p:spTgt spid="6">
                                            <p:txEl>
                                              <p:pRg st="6" end="6"/>
                                            </p:txEl>
                                          </p:spTgt>
                                        </p:tgtEl>
                                      </p:cBhvr>
                                    </p:animEffect>
                                    <p:anim calcmode="lin" valueType="num">
                                      <p:cBhvr>
                                        <p:cTn id="3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Effect transition="in" filter="fade">
                                      <p:cBhvr>
                                        <p:cTn id="41" dur="1000"/>
                                        <p:tgtEl>
                                          <p:spTgt spid="6">
                                            <p:txEl>
                                              <p:pRg st="7" end="7"/>
                                            </p:txEl>
                                          </p:spTgt>
                                        </p:tgtEl>
                                      </p:cBhvr>
                                    </p:animEffect>
                                    <p:anim calcmode="lin" valueType="num">
                                      <p:cBhvr>
                                        <p:cTn id="4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xEl>
                                              <p:pRg st="9" end="9"/>
                                            </p:txEl>
                                          </p:spTgt>
                                        </p:tgtEl>
                                        <p:attrNameLst>
                                          <p:attrName>style.visibility</p:attrName>
                                        </p:attrNameLst>
                                      </p:cBhvr>
                                      <p:to>
                                        <p:strVal val="visible"/>
                                      </p:to>
                                    </p:set>
                                    <p:animEffect transition="in" filter="fade">
                                      <p:cBhvr>
                                        <p:cTn id="48" dur="1000"/>
                                        <p:tgtEl>
                                          <p:spTgt spid="6">
                                            <p:txEl>
                                              <p:pRg st="9" end="9"/>
                                            </p:txEl>
                                          </p:spTgt>
                                        </p:tgtEl>
                                      </p:cBhvr>
                                    </p:animEffect>
                                    <p:anim calcmode="lin" valueType="num">
                                      <p:cBhvr>
                                        <p:cTn id="49"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9" end="9"/>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6">
                                            <p:txEl>
                                              <p:pRg st="10" end="10"/>
                                            </p:txEl>
                                          </p:spTgt>
                                        </p:tgtEl>
                                        <p:attrNameLst>
                                          <p:attrName>style.visibility</p:attrName>
                                        </p:attrNameLst>
                                      </p:cBhvr>
                                      <p:to>
                                        <p:strVal val="visible"/>
                                      </p:to>
                                    </p:set>
                                    <p:animEffect transition="in" filter="fade">
                                      <p:cBhvr>
                                        <p:cTn id="53" dur="1000"/>
                                        <p:tgtEl>
                                          <p:spTgt spid="6">
                                            <p:txEl>
                                              <p:pRg st="10" end="10"/>
                                            </p:txEl>
                                          </p:spTgt>
                                        </p:tgtEl>
                                      </p:cBhvr>
                                    </p:animEffect>
                                    <p:anim calcmode="lin" valueType="num">
                                      <p:cBhvr>
                                        <p:cTn id="54"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55"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1000"/>
                                        <p:tgtEl>
                                          <p:spTgt spid="7"/>
                                        </p:tgtEl>
                                      </p:cBhvr>
                                    </p:animEffect>
                                    <p:anim calcmode="lin" valueType="num">
                                      <p:cBhvr>
                                        <p:cTn id="61" dur="1000" fill="hold"/>
                                        <p:tgtEl>
                                          <p:spTgt spid="7"/>
                                        </p:tgtEl>
                                        <p:attrNameLst>
                                          <p:attrName>ppt_x</p:attrName>
                                        </p:attrNameLst>
                                      </p:cBhvr>
                                      <p:tavLst>
                                        <p:tav tm="0">
                                          <p:val>
                                            <p:strVal val="#ppt_x"/>
                                          </p:val>
                                        </p:tav>
                                        <p:tav tm="100000">
                                          <p:val>
                                            <p:strVal val="#ppt_x"/>
                                          </p:val>
                                        </p:tav>
                                      </p:tavLst>
                                    </p:anim>
                                    <p:anim calcmode="lin" valueType="num">
                                      <p:cBhvr>
                                        <p:cTn id="6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A491E3-E620-4538-BC10-1D6F2D41E68C}"/>
              </a:ext>
            </a:extLst>
          </p:cNvPr>
          <p:cNvSpPr>
            <a:spLocks noGrp="1"/>
          </p:cNvSpPr>
          <p:nvPr>
            <p:ph type="title"/>
          </p:nvPr>
        </p:nvSpPr>
        <p:spPr/>
        <p:txBody>
          <a:bodyPr/>
          <a:lstStyle/>
          <a:p>
            <a:r>
              <a:rPr lang="nl-NL" dirty="0"/>
              <a:t>Chemische bestrijding</a:t>
            </a:r>
          </a:p>
        </p:txBody>
      </p:sp>
      <p:sp>
        <p:nvSpPr>
          <p:cNvPr id="5" name="Tijdelijke aanduiding voor inhoud 4">
            <a:extLst>
              <a:ext uri="{FF2B5EF4-FFF2-40B4-BE49-F238E27FC236}">
                <a16:creationId xmlns:a16="http://schemas.microsoft.com/office/drawing/2014/main" id="{5E5939D8-C866-4A6E-8DCA-6F621DAABB9B}"/>
              </a:ext>
            </a:extLst>
          </p:cNvPr>
          <p:cNvSpPr>
            <a:spLocks noGrp="1"/>
          </p:cNvSpPr>
          <p:nvPr>
            <p:ph idx="1"/>
          </p:nvPr>
        </p:nvSpPr>
        <p:spPr/>
        <p:txBody>
          <a:bodyPr>
            <a:normAutofit/>
          </a:bodyPr>
          <a:lstStyle/>
          <a:p>
            <a:pPr marL="0" indent="0">
              <a:buNone/>
            </a:pPr>
            <a:r>
              <a:rPr lang="nl-NL" dirty="0"/>
              <a:t>Begrippen:</a:t>
            </a:r>
          </a:p>
          <a:p>
            <a:r>
              <a:rPr lang="nl-NL" dirty="0"/>
              <a:t>Veiligheidstermijn</a:t>
            </a:r>
          </a:p>
          <a:p>
            <a:pPr lvl="1"/>
            <a:r>
              <a:rPr lang="nl-NL" dirty="0"/>
              <a:t> </a:t>
            </a:r>
            <a:r>
              <a:rPr lang="nl-NL" sz="1500" dirty="0"/>
              <a:t>is de minimale toegestane tijd tussen de laatste toepassing en de oogst</a:t>
            </a:r>
          </a:p>
          <a:p>
            <a:r>
              <a:rPr lang="nl-NL" dirty="0"/>
              <a:t>Re-entry of </a:t>
            </a:r>
            <a:r>
              <a:rPr lang="nl-NL" dirty="0" err="1"/>
              <a:t>herbetredingstermijn</a:t>
            </a:r>
            <a:endParaRPr lang="nl-NL" dirty="0"/>
          </a:p>
          <a:p>
            <a:pPr lvl="1"/>
            <a:r>
              <a:rPr lang="nl-NL" sz="1500" dirty="0"/>
              <a:t>Gezondheidsrisico’s kunnen ontstaan doordat medewerkers met gewasbeschermingsmiddelen in contact komen na </a:t>
            </a:r>
            <a:r>
              <a:rPr lang="nl-NL" sz="1500" dirty="0" err="1"/>
              <a:t>herbetreding</a:t>
            </a:r>
            <a:r>
              <a:rPr lang="nl-NL" sz="1500" dirty="0"/>
              <a:t> (re-entry) van een behandelde kas. Gewasbeschermingsmiddelen kunnen nog enige tijd (dagen, enkele weken) achterblijven op het gewas, op de grond of in de kas. De mogelijke gezondheidseffecten kunnen variëren van directe effecten tot effecten op de lange termijn. Welke effecten kunnen optreden hangt af van de toegepaste middelen en de dosis waaraan men is blootgesteld geweest.</a:t>
            </a:r>
          </a:p>
          <a:p>
            <a:r>
              <a:rPr lang="nl-NL" sz="2100" dirty="0"/>
              <a:t>Inscharingstermijn</a:t>
            </a:r>
          </a:p>
          <a:p>
            <a:pPr lvl="2"/>
            <a:r>
              <a:rPr lang="nl-NL" sz="1500" dirty="0"/>
              <a:t>Termijn tussen spuiten en tussen het gewas werken</a:t>
            </a:r>
            <a:r>
              <a:rPr lang="nl-NL" dirty="0"/>
              <a:t>.</a:t>
            </a:r>
            <a:br>
              <a:rPr lang="nl-NL" dirty="0"/>
            </a:br>
            <a:endParaRPr lang="nl-NL" dirty="0"/>
          </a:p>
        </p:txBody>
      </p:sp>
      <p:pic>
        <p:nvPicPr>
          <p:cNvPr id="1026" name="Picture 2" descr="Veiligheidstermijn van een gewasbeschermingsmiddel | Royal Brinkman">
            <a:extLst>
              <a:ext uri="{FF2B5EF4-FFF2-40B4-BE49-F238E27FC236}">
                <a16:creationId xmlns:a16="http://schemas.microsoft.com/office/drawing/2014/main" id="{B84DAE15-ABEA-4F48-BACE-6AA9BF5B8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6955" y="1690688"/>
            <a:ext cx="3857625"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8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1000"/>
                                        <p:tgtEl>
                                          <p:spTgt spid="5">
                                            <p:txEl>
                                              <p:pRg st="6" end="6"/>
                                            </p:txEl>
                                          </p:spTgt>
                                        </p:tgtEl>
                                      </p:cBhvr>
                                    </p:animEffect>
                                    <p:anim calcmode="lin" valueType="num">
                                      <p:cBhvr>
                                        <p:cTn id="2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D7D9C-50BF-4A7D-A9E2-B6E5D0D28E2E}"/>
              </a:ext>
            </a:extLst>
          </p:cNvPr>
          <p:cNvSpPr>
            <a:spLocks noGrp="1"/>
          </p:cNvSpPr>
          <p:nvPr>
            <p:ph type="title"/>
          </p:nvPr>
        </p:nvSpPr>
        <p:spPr/>
        <p:txBody>
          <a:bodyPr/>
          <a:lstStyle/>
          <a:p>
            <a:r>
              <a:rPr lang="nl-NL" dirty="0"/>
              <a:t>Bladherbiciden</a:t>
            </a:r>
          </a:p>
        </p:txBody>
      </p:sp>
      <p:sp>
        <p:nvSpPr>
          <p:cNvPr id="3" name="Tijdelijke aanduiding voor inhoud 2">
            <a:extLst>
              <a:ext uri="{FF2B5EF4-FFF2-40B4-BE49-F238E27FC236}">
                <a16:creationId xmlns:a16="http://schemas.microsoft.com/office/drawing/2014/main" id="{DA8D0EDC-ECDE-4AE2-BF2E-E2CCFEBE98BF}"/>
              </a:ext>
            </a:extLst>
          </p:cNvPr>
          <p:cNvSpPr>
            <a:spLocks noGrp="1"/>
          </p:cNvSpPr>
          <p:nvPr>
            <p:ph sz="half" idx="1"/>
          </p:nvPr>
        </p:nvSpPr>
        <p:spPr/>
        <p:txBody>
          <a:bodyPr/>
          <a:lstStyle/>
          <a:p>
            <a:r>
              <a:rPr lang="nl-NL" dirty="0"/>
              <a:t>Systemische bladherbiciden</a:t>
            </a:r>
          </a:p>
          <a:p>
            <a:pPr lvl="1"/>
            <a:r>
              <a:rPr lang="nl-NL" dirty="0"/>
              <a:t>O.a. Groeistoffen</a:t>
            </a:r>
          </a:p>
          <a:p>
            <a:pPr lvl="1"/>
            <a:r>
              <a:rPr lang="nl-NL" dirty="0"/>
              <a:t>Opgenomen door gewas</a:t>
            </a:r>
          </a:p>
          <a:p>
            <a:pPr lvl="1"/>
            <a:r>
              <a:rPr lang="nl-NL" dirty="0"/>
              <a:t>Transport door plant</a:t>
            </a:r>
          </a:p>
          <a:p>
            <a:pPr lvl="1"/>
            <a:r>
              <a:rPr lang="nl-NL" dirty="0"/>
              <a:t>Selectief </a:t>
            </a:r>
          </a:p>
          <a:p>
            <a:pPr lvl="2"/>
            <a:r>
              <a:rPr lang="nl-NL" dirty="0"/>
              <a:t>Doodt niet alle organismen</a:t>
            </a:r>
          </a:p>
          <a:p>
            <a:r>
              <a:rPr lang="nl-NL" dirty="0"/>
              <a:t>Contactherbiciden</a:t>
            </a:r>
          </a:p>
          <a:p>
            <a:pPr lvl="1"/>
            <a:r>
              <a:rPr lang="nl-NL" dirty="0"/>
              <a:t>Werkt alleen waar geraakt wordt</a:t>
            </a:r>
          </a:p>
          <a:p>
            <a:pPr lvl="1"/>
            <a:r>
              <a:rPr lang="nl-NL" dirty="0"/>
              <a:t>Zaadonkruiden </a:t>
            </a:r>
          </a:p>
          <a:p>
            <a:pPr lvl="1"/>
            <a:r>
              <a:rPr lang="nl-NL" dirty="0"/>
              <a:t>Kleine onkruiden zijn gevoeliger</a:t>
            </a:r>
          </a:p>
          <a:p>
            <a:endParaRPr lang="nl-NL" dirty="0"/>
          </a:p>
        </p:txBody>
      </p:sp>
      <p:pic>
        <p:nvPicPr>
          <p:cNvPr id="5" name="Tijdelijke aanduiding voor inhoud 4">
            <a:extLst>
              <a:ext uri="{FF2B5EF4-FFF2-40B4-BE49-F238E27FC236}">
                <a16:creationId xmlns:a16="http://schemas.microsoft.com/office/drawing/2014/main" id="{CD5C2BC3-215E-4F6B-A733-B0A3E0CF40E3}"/>
              </a:ext>
            </a:extLst>
          </p:cNvPr>
          <p:cNvPicPr>
            <a:picLocks noGrp="1" noChangeAspect="1"/>
          </p:cNvPicPr>
          <p:nvPr>
            <p:ph sz="half" idx="2"/>
          </p:nvPr>
        </p:nvPicPr>
        <p:blipFill>
          <a:blip r:embed="rId2"/>
          <a:stretch>
            <a:fillRect/>
          </a:stretch>
        </p:blipFill>
        <p:spPr>
          <a:xfrm>
            <a:off x="6371891" y="1829291"/>
            <a:ext cx="4782217" cy="4344006"/>
          </a:xfrm>
          <a:prstGeom prst="rect">
            <a:avLst/>
          </a:prstGeom>
        </p:spPr>
      </p:pic>
      <p:pic>
        <p:nvPicPr>
          <p:cNvPr id="6" name="Afbeelding 5">
            <a:extLst>
              <a:ext uri="{FF2B5EF4-FFF2-40B4-BE49-F238E27FC236}">
                <a16:creationId xmlns:a16="http://schemas.microsoft.com/office/drawing/2014/main" id="{537B5B50-D1F9-4062-BAAE-2353AE0F63A6}"/>
              </a:ext>
            </a:extLst>
          </p:cNvPr>
          <p:cNvPicPr>
            <a:picLocks noChangeAspect="1"/>
          </p:cNvPicPr>
          <p:nvPr/>
        </p:nvPicPr>
        <p:blipFill>
          <a:blip r:embed="rId3"/>
          <a:stretch>
            <a:fillRect/>
          </a:stretch>
        </p:blipFill>
        <p:spPr>
          <a:xfrm>
            <a:off x="9611729" y="108292"/>
            <a:ext cx="2536156" cy="1036410"/>
          </a:xfrm>
          <a:prstGeom prst="rect">
            <a:avLst/>
          </a:prstGeom>
        </p:spPr>
      </p:pic>
    </p:spTree>
    <p:extLst>
      <p:ext uri="{BB962C8B-B14F-4D97-AF65-F5344CB8AC3E}">
        <p14:creationId xmlns:p14="http://schemas.microsoft.com/office/powerpoint/2010/main" val="110154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607FFAA-E2FF-4095-9B68-706C4975C057}"/>
              </a:ext>
            </a:extLst>
          </p:cNvPr>
          <p:cNvSpPr>
            <a:spLocks noGrp="1"/>
          </p:cNvSpPr>
          <p:nvPr>
            <p:ph type="title"/>
          </p:nvPr>
        </p:nvSpPr>
        <p:spPr/>
        <p:txBody>
          <a:bodyPr/>
          <a:lstStyle/>
          <a:p>
            <a:r>
              <a:rPr lang="nl-NL" dirty="0"/>
              <a:t>Vragen</a:t>
            </a:r>
          </a:p>
        </p:txBody>
      </p:sp>
      <p:sp>
        <p:nvSpPr>
          <p:cNvPr id="6" name="Tijdelijke aanduiding voor inhoud 5">
            <a:extLst>
              <a:ext uri="{FF2B5EF4-FFF2-40B4-BE49-F238E27FC236}">
                <a16:creationId xmlns:a16="http://schemas.microsoft.com/office/drawing/2014/main" id="{583EA2CE-E3B0-404C-86B6-340B8F00372C}"/>
              </a:ext>
            </a:extLst>
          </p:cNvPr>
          <p:cNvSpPr>
            <a:spLocks noGrp="1"/>
          </p:cNvSpPr>
          <p:nvPr>
            <p:ph idx="1"/>
          </p:nvPr>
        </p:nvSpPr>
        <p:spPr>
          <a:xfrm>
            <a:off x="380999" y="1500188"/>
            <a:ext cx="11697929" cy="4944857"/>
          </a:xfrm>
        </p:spPr>
        <p:txBody>
          <a:bodyPr>
            <a:normAutofit/>
          </a:bodyPr>
          <a:lstStyle/>
          <a:p>
            <a:pPr marL="0" indent="0">
              <a:buNone/>
            </a:pPr>
            <a:r>
              <a:rPr lang="nl-NL" dirty="0"/>
              <a:t>6. Kun je met een bodemherbiciden wortelonkruiden bestrijden zoals Kweekgras en Akkerdistel? Leg uit waarom wel of waarom niet.</a:t>
            </a:r>
          </a:p>
          <a:p>
            <a:pPr marL="0" indent="0">
              <a:buNone/>
            </a:pPr>
            <a:endParaRPr lang="nl-NL" dirty="0">
              <a:solidFill>
                <a:srgbClr val="FF0000"/>
              </a:solidFill>
            </a:endParaRPr>
          </a:p>
          <a:p>
            <a:pPr marL="0" indent="0">
              <a:buNone/>
            </a:pPr>
            <a:r>
              <a:rPr lang="nl-NL" dirty="0"/>
              <a:t>7. Waarom moet je voor de bestrijding van wortelonkruiden altijd gebruik maken van systemische middelen?</a:t>
            </a:r>
          </a:p>
          <a:p>
            <a:pPr marL="0" indent="0">
              <a:buNone/>
            </a:pPr>
            <a:endParaRPr lang="nl-NL" dirty="0">
              <a:solidFill>
                <a:srgbClr val="FF0000"/>
              </a:solidFill>
            </a:endParaRPr>
          </a:p>
          <a:p>
            <a:pPr marL="0" indent="0">
              <a:buNone/>
            </a:pPr>
            <a:r>
              <a:rPr lang="nl-NL" dirty="0"/>
              <a:t>8. Kun je met een contactmiddel wortelonkruiden blijvend bestrijden? Leg uit waarom wel of waarom niet.</a:t>
            </a:r>
          </a:p>
          <a:p>
            <a:pPr marL="0" indent="0">
              <a:buNone/>
            </a:pPr>
            <a:endParaRPr lang="nl-NL" dirty="0">
              <a:solidFill>
                <a:srgbClr val="FF0000"/>
              </a:solidFill>
            </a:endParaRPr>
          </a:p>
          <a:p>
            <a:pPr marL="0" indent="0">
              <a:buNone/>
            </a:pPr>
            <a:r>
              <a:rPr lang="nl-NL" dirty="0"/>
              <a:t>9. Onder welke omstandigheden werken bodemherbiciden het beste?</a:t>
            </a:r>
          </a:p>
          <a:p>
            <a:pPr marL="0" indent="0">
              <a:buNone/>
            </a:pPr>
            <a:endParaRPr lang="nl-NL" dirty="0">
              <a:solidFill>
                <a:srgbClr val="FF0000"/>
              </a:solidFill>
            </a:endParaRPr>
          </a:p>
        </p:txBody>
      </p:sp>
      <p:pic>
        <p:nvPicPr>
          <p:cNvPr id="7" name="Afbeelding 6">
            <a:extLst>
              <a:ext uri="{FF2B5EF4-FFF2-40B4-BE49-F238E27FC236}">
                <a16:creationId xmlns:a16="http://schemas.microsoft.com/office/drawing/2014/main" id="{F81E10CE-1B0E-4033-99CF-3EAF8BCB3012}"/>
              </a:ext>
            </a:extLst>
          </p:cNvPr>
          <p:cNvPicPr>
            <a:picLocks noChangeAspect="1"/>
          </p:cNvPicPr>
          <p:nvPr/>
        </p:nvPicPr>
        <p:blipFill>
          <a:blip r:embed="rId2"/>
          <a:stretch>
            <a:fillRect/>
          </a:stretch>
        </p:blipFill>
        <p:spPr>
          <a:xfrm>
            <a:off x="9542772" y="81870"/>
            <a:ext cx="2536156" cy="1036410"/>
          </a:xfrm>
          <a:prstGeom prst="rect">
            <a:avLst/>
          </a:prstGeom>
        </p:spPr>
      </p:pic>
    </p:spTree>
    <p:extLst>
      <p:ext uri="{BB962C8B-B14F-4D97-AF65-F5344CB8AC3E}">
        <p14:creationId xmlns:p14="http://schemas.microsoft.com/office/powerpoint/2010/main" val="74132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EF1983-9A23-4EF6-BCA0-28EFAD9B0753}"/>
              </a:ext>
            </a:extLst>
          </p:cNvPr>
          <p:cNvSpPr>
            <a:spLocks noGrp="1"/>
          </p:cNvSpPr>
          <p:nvPr>
            <p:ph type="title"/>
          </p:nvPr>
        </p:nvSpPr>
        <p:spPr/>
        <p:txBody>
          <a:bodyPr/>
          <a:lstStyle/>
          <a:p>
            <a:r>
              <a:rPr lang="nl-NL" dirty="0"/>
              <a:t>Insecten bestrijding</a:t>
            </a:r>
          </a:p>
        </p:txBody>
      </p:sp>
      <p:sp>
        <p:nvSpPr>
          <p:cNvPr id="3" name="Tijdelijke aanduiding voor inhoud 2">
            <a:extLst>
              <a:ext uri="{FF2B5EF4-FFF2-40B4-BE49-F238E27FC236}">
                <a16:creationId xmlns:a16="http://schemas.microsoft.com/office/drawing/2014/main" id="{93D5316A-F63D-4A19-BE7A-F20EC3733083}"/>
              </a:ext>
            </a:extLst>
          </p:cNvPr>
          <p:cNvSpPr>
            <a:spLocks noGrp="1"/>
          </p:cNvSpPr>
          <p:nvPr>
            <p:ph idx="1"/>
          </p:nvPr>
        </p:nvSpPr>
        <p:spPr/>
        <p:txBody>
          <a:bodyPr/>
          <a:lstStyle/>
          <a:p>
            <a:r>
              <a:rPr lang="nl-NL" dirty="0"/>
              <a:t>Contactwerking (niet-systemisch)</a:t>
            </a:r>
          </a:p>
          <a:p>
            <a:pPr lvl="1"/>
            <a:r>
              <a:rPr lang="nl-NL" dirty="0"/>
              <a:t>Op vretende insecten, krijgen relatief weinig sap binnen. Doden door raken. Gebruik veel water.</a:t>
            </a:r>
          </a:p>
          <a:p>
            <a:r>
              <a:rPr lang="nl-NL" dirty="0"/>
              <a:t>Werking via ademhaling door dampwerking (niet-systemisch)</a:t>
            </a:r>
          </a:p>
          <a:p>
            <a:pPr lvl="1"/>
            <a:r>
              <a:rPr lang="nl-NL" dirty="0"/>
              <a:t>Werkt door verdamping. Hogere temperatuur werkt beter en voldoende gewas zodat damp niet direct verdwijnt</a:t>
            </a:r>
          </a:p>
          <a:p>
            <a:r>
              <a:rPr lang="nl-NL" dirty="0"/>
              <a:t>Systemisch door vraat, opname via de sapstroom (systemisch of via voedsel)</a:t>
            </a:r>
          </a:p>
          <a:p>
            <a:pPr lvl="1"/>
            <a:r>
              <a:rPr lang="nl-NL" dirty="0"/>
              <a:t>Insecten die leven van </a:t>
            </a:r>
            <a:r>
              <a:rPr lang="nl-NL" dirty="0" err="1"/>
              <a:t>plantsap</a:t>
            </a:r>
            <a:r>
              <a:rPr lang="nl-NL" dirty="0"/>
              <a:t> (luis, wants) zuigen veel sap en middel op. Zorgen voor een goede sapstroom en transport door de plant</a:t>
            </a:r>
          </a:p>
          <a:p>
            <a:endParaRPr lang="nl-NL" dirty="0"/>
          </a:p>
        </p:txBody>
      </p:sp>
      <p:pic>
        <p:nvPicPr>
          <p:cNvPr id="4" name="Afbeelding 3">
            <a:extLst>
              <a:ext uri="{FF2B5EF4-FFF2-40B4-BE49-F238E27FC236}">
                <a16:creationId xmlns:a16="http://schemas.microsoft.com/office/drawing/2014/main" id="{A69C7529-D7B1-4789-A04F-DEC26D8DBADC}"/>
              </a:ext>
            </a:extLst>
          </p:cNvPr>
          <p:cNvPicPr>
            <a:picLocks noChangeAspect="1"/>
          </p:cNvPicPr>
          <p:nvPr/>
        </p:nvPicPr>
        <p:blipFill>
          <a:blip r:embed="rId2"/>
          <a:stretch>
            <a:fillRect/>
          </a:stretch>
        </p:blipFill>
        <p:spPr>
          <a:xfrm>
            <a:off x="9580897" y="91395"/>
            <a:ext cx="2536156" cy="1036410"/>
          </a:xfrm>
          <a:prstGeom prst="rect">
            <a:avLst/>
          </a:prstGeom>
        </p:spPr>
      </p:pic>
    </p:spTree>
    <p:extLst>
      <p:ext uri="{BB962C8B-B14F-4D97-AF65-F5344CB8AC3E}">
        <p14:creationId xmlns:p14="http://schemas.microsoft.com/office/powerpoint/2010/main" val="66540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A620C-BE95-463D-ADDA-74BC3AD0D539}"/>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5E5E4736-0456-4C11-821F-83987EB87FBD}"/>
              </a:ext>
            </a:extLst>
          </p:cNvPr>
          <p:cNvSpPr>
            <a:spLocks noGrp="1"/>
          </p:cNvSpPr>
          <p:nvPr>
            <p:ph idx="1"/>
          </p:nvPr>
        </p:nvSpPr>
        <p:spPr/>
        <p:txBody>
          <a:bodyPr>
            <a:normAutofit/>
          </a:bodyPr>
          <a:lstStyle/>
          <a:p>
            <a:pPr marL="0" indent="0">
              <a:buNone/>
            </a:pPr>
            <a:r>
              <a:rPr lang="nl-NL" dirty="0"/>
              <a:t>10. Waarom werken systemische insecticiden minder goed tegen vretende insecten?</a:t>
            </a:r>
          </a:p>
          <a:p>
            <a:pPr marL="0" indent="0">
              <a:buNone/>
            </a:pPr>
            <a:endParaRPr lang="nl-NL" dirty="0">
              <a:solidFill>
                <a:srgbClr val="FF0000"/>
              </a:solidFill>
            </a:endParaRPr>
          </a:p>
          <a:p>
            <a:pPr marL="0" indent="0">
              <a:buNone/>
            </a:pPr>
            <a:r>
              <a:rPr lang="nl-NL" dirty="0"/>
              <a:t>11. Tegen welke groep insecten werken de systemische insecticiden wel goed?</a:t>
            </a:r>
          </a:p>
          <a:p>
            <a:pPr marL="0" indent="0">
              <a:buNone/>
            </a:pPr>
            <a:endParaRPr lang="nl-NL" dirty="0">
              <a:solidFill>
                <a:srgbClr val="FF0000"/>
              </a:solidFill>
            </a:endParaRPr>
          </a:p>
          <a:p>
            <a:pPr marL="0" indent="0">
              <a:buNone/>
            </a:pPr>
            <a:r>
              <a:rPr lang="nl-NL" dirty="0"/>
              <a:t>12. Onder welke omstandigheden werken dampvormende middelen het beste?</a:t>
            </a:r>
          </a:p>
          <a:p>
            <a:pPr marL="0" indent="0">
              <a:buNone/>
            </a:pPr>
            <a:endParaRPr lang="nl-NL" dirty="0">
              <a:solidFill>
                <a:srgbClr val="FF0000"/>
              </a:solidFill>
            </a:endParaRPr>
          </a:p>
        </p:txBody>
      </p:sp>
      <p:pic>
        <p:nvPicPr>
          <p:cNvPr id="4" name="Afbeelding 3">
            <a:extLst>
              <a:ext uri="{FF2B5EF4-FFF2-40B4-BE49-F238E27FC236}">
                <a16:creationId xmlns:a16="http://schemas.microsoft.com/office/drawing/2014/main" id="{B11B1353-B1C1-4E5C-B54A-889FB0E558D0}"/>
              </a:ext>
            </a:extLst>
          </p:cNvPr>
          <p:cNvPicPr>
            <a:picLocks noChangeAspect="1"/>
          </p:cNvPicPr>
          <p:nvPr/>
        </p:nvPicPr>
        <p:blipFill>
          <a:blip r:embed="rId2"/>
          <a:stretch>
            <a:fillRect/>
          </a:stretch>
        </p:blipFill>
        <p:spPr>
          <a:xfrm>
            <a:off x="9580897" y="91395"/>
            <a:ext cx="2536156" cy="1036410"/>
          </a:xfrm>
          <a:prstGeom prst="rect">
            <a:avLst/>
          </a:prstGeom>
        </p:spPr>
      </p:pic>
    </p:spTree>
    <p:extLst>
      <p:ext uri="{BB962C8B-B14F-4D97-AF65-F5344CB8AC3E}">
        <p14:creationId xmlns:p14="http://schemas.microsoft.com/office/powerpoint/2010/main" val="36584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6392E7-39D3-44F6-B8BB-716AA7EA32F2}"/>
              </a:ext>
            </a:extLst>
          </p:cNvPr>
          <p:cNvSpPr>
            <a:spLocks noGrp="1"/>
          </p:cNvSpPr>
          <p:nvPr>
            <p:ph type="title"/>
          </p:nvPr>
        </p:nvSpPr>
        <p:spPr/>
        <p:txBody>
          <a:bodyPr/>
          <a:lstStyle/>
          <a:p>
            <a:r>
              <a:rPr lang="nl-NL" dirty="0"/>
              <a:t>Schimmel bestrijding</a:t>
            </a:r>
          </a:p>
        </p:txBody>
      </p:sp>
      <p:sp>
        <p:nvSpPr>
          <p:cNvPr id="3" name="Tijdelijke aanduiding voor inhoud 2">
            <a:extLst>
              <a:ext uri="{FF2B5EF4-FFF2-40B4-BE49-F238E27FC236}">
                <a16:creationId xmlns:a16="http://schemas.microsoft.com/office/drawing/2014/main" id="{E422E253-9D98-49F4-9670-3E9AB7B34FAE}"/>
              </a:ext>
            </a:extLst>
          </p:cNvPr>
          <p:cNvSpPr>
            <a:spLocks noGrp="1"/>
          </p:cNvSpPr>
          <p:nvPr>
            <p:ph sz="half" idx="1"/>
          </p:nvPr>
        </p:nvSpPr>
        <p:spPr/>
        <p:txBody>
          <a:bodyPr>
            <a:normAutofit lnSpcReduction="10000"/>
          </a:bodyPr>
          <a:lstStyle/>
          <a:p>
            <a:r>
              <a:rPr lang="nl-NL" dirty="0"/>
              <a:t>Bedekkingsfungiciden - preventief</a:t>
            </a:r>
          </a:p>
          <a:p>
            <a:pPr lvl="1"/>
            <a:r>
              <a:rPr lang="nl-NL" dirty="0"/>
              <a:t>Zaadbehandeling</a:t>
            </a:r>
          </a:p>
          <a:p>
            <a:pPr lvl="1"/>
            <a:r>
              <a:rPr lang="nl-NL" dirty="0"/>
              <a:t>bladbehandeling</a:t>
            </a:r>
          </a:p>
          <a:p>
            <a:r>
              <a:rPr lang="nl-NL" dirty="0"/>
              <a:t>Systemische fungiciden</a:t>
            </a:r>
          </a:p>
          <a:p>
            <a:pPr lvl="1"/>
            <a:r>
              <a:rPr lang="nl-NL" dirty="0"/>
              <a:t>Curatief </a:t>
            </a:r>
          </a:p>
          <a:p>
            <a:pPr lvl="1"/>
            <a:r>
              <a:rPr lang="nl-NL" dirty="0"/>
              <a:t>Werkt via de sapstroom</a:t>
            </a:r>
          </a:p>
          <a:p>
            <a:pPr lvl="1"/>
            <a:r>
              <a:rPr lang="nl-NL" dirty="0"/>
              <a:t>Grotere kans op resistentie</a:t>
            </a:r>
          </a:p>
          <a:p>
            <a:r>
              <a:rPr lang="nl-NL" dirty="0"/>
              <a:t>Combinatie middelen</a:t>
            </a:r>
          </a:p>
          <a:p>
            <a:pPr lvl="1"/>
            <a:r>
              <a:rPr lang="nl-NL" dirty="0"/>
              <a:t>Meer actieve stoffen</a:t>
            </a:r>
          </a:p>
          <a:p>
            <a:pPr lvl="1"/>
            <a:r>
              <a:rPr lang="nl-NL" dirty="0"/>
              <a:t>Beperkt resistentie risico</a:t>
            </a:r>
          </a:p>
        </p:txBody>
      </p:sp>
      <p:pic>
        <p:nvPicPr>
          <p:cNvPr id="7" name="Tijdelijke aanduiding voor inhoud 6">
            <a:extLst>
              <a:ext uri="{FF2B5EF4-FFF2-40B4-BE49-F238E27FC236}">
                <a16:creationId xmlns:a16="http://schemas.microsoft.com/office/drawing/2014/main" id="{5BDF2B88-00B2-4963-9A0F-9929BD00EF19}"/>
              </a:ext>
            </a:extLst>
          </p:cNvPr>
          <p:cNvPicPr>
            <a:picLocks noGrp="1" noChangeAspect="1"/>
          </p:cNvPicPr>
          <p:nvPr>
            <p:ph sz="half" idx="2"/>
          </p:nvPr>
        </p:nvPicPr>
        <p:blipFill>
          <a:blip r:embed="rId2"/>
          <a:stretch>
            <a:fillRect/>
          </a:stretch>
        </p:blipFill>
        <p:spPr>
          <a:xfrm>
            <a:off x="6172200" y="2287846"/>
            <a:ext cx="5181600" cy="3426896"/>
          </a:xfrm>
          <a:prstGeom prst="rect">
            <a:avLst/>
          </a:prstGeom>
        </p:spPr>
      </p:pic>
      <p:pic>
        <p:nvPicPr>
          <p:cNvPr id="4" name="Afbeelding 3">
            <a:extLst>
              <a:ext uri="{FF2B5EF4-FFF2-40B4-BE49-F238E27FC236}">
                <a16:creationId xmlns:a16="http://schemas.microsoft.com/office/drawing/2014/main" id="{6843A3D3-BBA4-4943-B22D-72F02590FFAD}"/>
              </a:ext>
            </a:extLst>
          </p:cNvPr>
          <p:cNvPicPr>
            <a:picLocks noChangeAspect="1"/>
          </p:cNvPicPr>
          <p:nvPr/>
        </p:nvPicPr>
        <p:blipFill>
          <a:blip r:embed="rId3"/>
          <a:stretch>
            <a:fillRect/>
          </a:stretch>
        </p:blipFill>
        <p:spPr>
          <a:xfrm>
            <a:off x="9580897" y="72345"/>
            <a:ext cx="2536156" cy="1036410"/>
          </a:xfrm>
          <a:prstGeom prst="rect">
            <a:avLst/>
          </a:prstGeom>
        </p:spPr>
      </p:pic>
      <p:sp>
        <p:nvSpPr>
          <p:cNvPr id="8" name="Tekstvak 7">
            <a:extLst>
              <a:ext uri="{FF2B5EF4-FFF2-40B4-BE49-F238E27FC236}">
                <a16:creationId xmlns:a16="http://schemas.microsoft.com/office/drawing/2014/main" id="{281EDD71-2FA9-4DE7-82CC-3DD3C42467FB}"/>
              </a:ext>
            </a:extLst>
          </p:cNvPr>
          <p:cNvSpPr txBox="1"/>
          <p:nvPr/>
        </p:nvSpPr>
        <p:spPr>
          <a:xfrm>
            <a:off x="6172200" y="5807631"/>
            <a:ext cx="843501" cy="369332"/>
          </a:xfrm>
          <a:prstGeom prst="rect">
            <a:avLst/>
          </a:prstGeom>
          <a:noFill/>
        </p:spPr>
        <p:txBody>
          <a:bodyPr wrap="none" rtlCol="0">
            <a:spAutoFit/>
          </a:bodyPr>
          <a:lstStyle/>
          <a:p>
            <a:r>
              <a:rPr lang="nl-NL" dirty="0"/>
              <a:t>schurft</a:t>
            </a:r>
          </a:p>
        </p:txBody>
      </p:sp>
    </p:spTree>
    <p:extLst>
      <p:ext uri="{BB962C8B-B14F-4D97-AF65-F5344CB8AC3E}">
        <p14:creationId xmlns:p14="http://schemas.microsoft.com/office/powerpoint/2010/main" val="223577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6392E7-39D3-44F6-B8BB-716AA7EA32F2}"/>
              </a:ext>
            </a:extLst>
          </p:cNvPr>
          <p:cNvSpPr>
            <a:spLocks noGrp="1"/>
          </p:cNvSpPr>
          <p:nvPr>
            <p:ph type="title"/>
          </p:nvPr>
        </p:nvSpPr>
        <p:spPr/>
        <p:txBody>
          <a:bodyPr/>
          <a:lstStyle/>
          <a:p>
            <a:r>
              <a:rPr lang="nl-NL" dirty="0"/>
              <a:t>Schimmel bestrijding</a:t>
            </a:r>
          </a:p>
        </p:txBody>
      </p:sp>
      <p:pic>
        <p:nvPicPr>
          <p:cNvPr id="4" name="Afbeelding 3">
            <a:extLst>
              <a:ext uri="{FF2B5EF4-FFF2-40B4-BE49-F238E27FC236}">
                <a16:creationId xmlns:a16="http://schemas.microsoft.com/office/drawing/2014/main" id="{6843A3D3-BBA4-4943-B22D-72F02590FFAD}"/>
              </a:ext>
            </a:extLst>
          </p:cNvPr>
          <p:cNvPicPr>
            <a:picLocks noChangeAspect="1"/>
          </p:cNvPicPr>
          <p:nvPr/>
        </p:nvPicPr>
        <p:blipFill>
          <a:blip r:embed="rId3"/>
          <a:stretch>
            <a:fillRect/>
          </a:stretch>
        </p:blipFill>
        <p:spPr>
          <a:xfrm>
            <a:off x="9580897" y="72345"/>
            <a:ext cx="2536156" cy="1036410"/>
          </a:xfrm>
          <a:prstGeom prst="rect">
            <a:avLst/>
          </a:prstGeom>
        </p:spPr>
      </p:pic>
      <p:sp>
        <p:nvSpPr>
          <p:cNvPr id="8" name="Tekstvak 7">
            <a:extLst>
              <a:ext uri="{FF2B5EF4-FFF2-40B4-BE49-F238E27FC236}">
                <a16:creationId xmlns:a16="http://schemas.microsoft.com/office/drawing/2014/main" id="{281EDD71-2FA9-4DE7-82CC-3DD3C42467FB}"/>
              </a:ext>
            </a:extLst>
          </p:cNvPr>
          <p:cNvSpPr txBox="1"/>
          <p:nvPr/>
        </p:nvSpPr>
        <p:spPr>
          <a:xfrm>
            <a:off x="6172200" y="5807631"/>
            <a:ext cx="843501" cy="369332"/>
          </a:xfrm>
          <a:prstGeom prst="rect">
            <a:avLst/>
          </a:prstGeom>
          <a:noFill/>
        </p:spPr>
        <p:txBody>
          <a:bodyPr wrap="none" rtlCol="0">
            <a:spAutoFit/>
          </a:bodyPr>
          <a:lstStyle/>
          <a:p>
            <a:r>
              <a:rPr lang="nl-NL" dirty="0"/>
              <a:t>schurft</a:t>
            </a:r>
          </a:p>
        </p:txBody>
      </p:sp>
      <p:pic>
        <p:nvPicPr>
          <p:cNvPr id="14" name="Onlinemedia 13" title="Demonstratie Foggen ruimtebehandeling in kassen">
            <a:hlinkClick r:id="" action="ppaction://media"/>
            <a:extLst>
              <a:ext uri="{FF2B5EF4-FFF2-40B4-BE49-F238E27FC236}">
                <a16:creationId xmlns:a16="http://schemas.microsoft.com/office/drawing/2014/main" id="{236CD226-4F96-4319-BF16-C20EAA640048}"/>
              </a:ext>
            </a:extLst>
          </p:cNvPr>
          <p:cNvPicPr>
            <a:picLocks noGrp="1" noRot="1" noChangeAspect="1"/>
          </p:cNvPicPr>
          <p:nvPr>
            <p:ph sz="half" idx="1"/>
            <a:videoFile r:link="rId1"/>
          </p:nvPr>
        </p:nvPicPr>
        <p:blipFill>
          <a:blip r:embed="rId4"/>
          <a:stretch>
            <a:fillRect/>
          </a:stretch>
        </p:blipFill>
        <p:spPr>
          <a:xfrm>
            <a:off x="1217428" y="1568598"/>
            <a:ext cx="8649586" cy="4865392"/>
          </a:xfrm>
          <a:prstGeom prst="rect">
            <a:avLst/>
          </a:prstGeom>
        </p:spPr>
      </p:pic>
    </p:spTree>
    <p:extLst>
      <p:ext uri="{BB962C8B-B14F-4D97-AF65-F5344CB8AC3E}">
        <p14:creationId xmlns:p14="http://schemas.microsoft.com/office/powerpoint/2010/main" val="1132571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0B651C1-797F-4E95-A70C-653FA79E61D7}"/>
              </a:ext>
            </a:extLst>
          </p:cNvPr>
          <p:cNvSpPr>
            <a:spLocks noGrp="1"/>
          </p:cNvSpPr>
          <p:nvPr>
            <p:ph type="title"/>
          </p:nvPr>
        </p:nvSpPr>
        <p:spPr/>
        <p:txBody>
          <a:bodyPr/>
          <a:lstStyle/>
          <a:p>
            <a:r>
              <a:rPr lang="nl-NL" dirty="0"/>
              <a:t>Vragen</a:t>
            </a:r>
          </a:p>
        </p:txBody>
      </p:sp>
      <p:sp>
        <p:nvSpPr>
          <p:cNvPr id="6" name="Tijdelijke aanduiding voor inhoud 5">
            <a:extLst>
              <a:ext uri="{FF2B5EF4-FFF2-40B4-BE49-F238E27FC236}">
                <a16:creationId xmlns:a16="http://schemas.microsoft.com/office/drawing/2014/main" id="{F7C4B6B4-FB39-492C-9ACA-D068E5331A50}"/>
              </a:ext>
            </a:extLst>
          </p:cNvPr>
          <p:cNvSpPr>
            <a:spLocks noGrp="1"/>
          </p:cNvSpPr>
          <p:nvPr>
            <p:ph idx="1"/>
          </p:nvPr>
        </p:nvSpPr>
        <p:spPr/>
        <p:txBody>
          <a:bodyPr>
            <a:normAutofit/>
          </a:bodyPr>
          <a:lstStyle/>
          <a:p>
            <a:pPr marL="0" indent="0">
              <a:buNone/>
            </a:pPr>
            <a:r>
              <a:rPr lang="nl-NL" dirty="0"/>
              <a:t>13. Bedekkingsfungiciden moet je preventief inzetten. Wat wil dat zeggen?</a:t>
            </a:r>
          </a:p>
          <a:p>
            <a:pPr marL="0" indent="0">
              <a:buNone/>
            </a:pPr>
            <a:endParaRPr lang="nl-NL" dirty="0">
              <a:solidFill>
                <a:srgbClr val="FF0000"/>
              </a:solidFill>
            </a:endParaRPr>
          </a:p>
          <a:p>
            <a:pPr marL="0" indent="0">
              <a:buNone/>
            </a:pPr>
            <a:r>
              <a:rPr lang="nl-NL" dirty="0"/>
              <a:t>14. Systemische middelen werken curatief. Wat betekent dat?</a:t>
            </a:r>
          </a:p>
          <a:p>
            <a:pPr marL="0" indent="0">
              <a:buNone/>
            </a:pPr>
            <a:endParaRPr lang="nl-NL" dirty="0">
              <a:solidFill>
                <a:srgbClr val="FF0000"/>
              </a:solidFill>
            </a:endParaRPr>
          </a:p>
          <a:p>
            <a:pPr marL="0" indent="0">
              <a:buNone/>
            </a:pPr>
            <a:r>
              <a:rPr lang="nl-NL" dirty="0"/>
              <a:t>15. Welke groep van fungiciden wordt vervoerd in de plant?</a:t>
            </a:r>
          </a:p>
          <a:p>
            <a:pPr marL="0" indent="0">
              <a:buNone/>
            </a:pPr>
            <a:endParaRPr lang="nl-NL" dirty="0">
              <a:solidFill>
                <a:srgbClr val="FF0000"/>
              </a:solidFill>
            </a:endParaRPr>
          </a:p>
          <a:p>
            <a:pPr marL="0" indent="0">
              <a:buNone/>
            </a:pPr>
            <a:r>
              <a:rPr lang="nl-NL" dirty="0"/>
              <a:t>16. Bij welke groep fungiciden heb je het meeste kans op resistentieontwikkeling?</a:t>
            </a:r>
          </a:p>
          <a:p>
            <a:pPr marL="0" indent="0">
              <a:buNone/>
            </a:pPr>
            <a:endParaRPr lang="nl-NL" dirty="0">
              <a:solidFill>
                <a:srgbClr val="FF0000"/>
              </a:solidFill>
            </a:endParaRPr>
          </a:p>
        </p:txBody>
      </p:sp>
      <p:pic>
        <p:nvPicPr>
          <p:cNvPr id="7" name="Afbeelding 6">
            <a:extLst>
              <a:ext uri="{FF2B5EF4-FFF2-40B4-BE49-F238E27FC236}">
                <a16:creationId xmlns:a16="http://schemas.microsoft.com/office/drawing/2014/main" id="{0CA092F9-62A7-498B-9C66-1118FBB701FF}"/>
              </a:ext>
            </a:extLst>
          </p:cNvPr>
          <p:cNvPicPr>
            <a:picLocks noChangeAspect="1"/>
          </p:cNvPicPr>
          <p:nvPr/>
        </p:nvPicPr>
        <p:blipFill>
          <a:blip r:embed="rId2"/>
          <a:stretch>
            <a:fillRect/>
          </a:stretch>
        </p:blipFill>
        <p:spPr>
          <a:xfrm>
            <a:off x="9564045" y="76200"/>
            <a:ext cx="2536156" cy="1036410"/>
          </a:xfrm>
          <a:prstGeom prst="rect">
            <a:avLst/>
          </a:prstGeom>
        </p:spPr>
      </p:pic>
    </p:spTree>
    <p:extLst>
      <p:ext uri="{BB962C8B-B14F-4D97-AF65-F5344CB8AC3E}">
        <p14:creationId xmlns:p14="http://schemas.microsoft.com/office/powerpoint/2010/main" val="359548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A1BC03-CD80-480E-B198-FF1A171F1859}"/>
              </a:ext>
            </a:extLst>
          </p:cNvPr>
          <p:cNvSpPr>
            <a:spLocks noGrp="1"/>
          </p:cNvSpPr>
          <p:nvPr>
            <p:ph type="title"/>
          </p:nvPr>
        </p:nvSpPr>
        <p:spPr/>
        <p:txBody>
          <a:bodyPr/>
          <a:lstStyle/>
          <a:p>
            <a:r>
              <a:rPr lang="nl-NL" dirty="0"/>
              <a:t>Additieven en hulpstoffen</a:t>
            </a:r>
          </a:p>
        </p:txBody>
      </p:sp>
      <p:sp>
        <p:nvSpPr>
          <p:cNvPr id="3" name="Tijdelijke aanduiding voor inhoud 2">
            <a:extLst>
              <a:ext uri="{FF2B5EF4-FFF2-40B4-BE49-F238E27FC236}">
                <a16:creationId xmlns:a16="http://schemas.microsoft.com/office/drawing/2014/main" id="{A26852BA-2A0D-456D-953F-135D97624FF8}"/>
              </a:ext>
            </a:extLst>
          </p:cNvPr>
          <p:cNvSpPr>
            <a:spLocks noGrp="1"/>
          </p:cNvSpPr>
          <p:nvPr>
            <p:ph idx="1"/>
          </p:nvPr>
        </p:nvSpPr>
        <p:spPr>
          <a:xfrm>
            <a:off x="838200" y="1963848"/>
            <a:ext cx="10515600" cy="4351338"/>
          </a:xfrm>
        </p:spPr>
        <p:txBody>
          <a:bodyPr>
            <a:normAutofit fontScale="92500" lnSpcReduction="10000"/>
          </a:bodyPr>
          <a:lstStyle/>
          <a:p>
            <a:r>
              <a:rPr lang="nl-NL" dirty="0"/>
              <a:t>Een </a:t>
            </a:r>
            <a:r>
              <a:rPr lang="nl-NL" b="1" dirty="0"/>
              <a:t>additief</a:t>
            </a:r>
            <a:r>
              <a:rPr lang="nl-NL" dirty="0"/>
              <a:t> in het algemeen is een (meestal kleine) hoeveelheid van een stof of middel die wordt toegevoegd om bepaalde eigenschappen te verbeteren</a:t>
            </a:r>
          </a:p>
          <a:p>
            <a:endParaRPr lang="nl-NL" dirty="0"/>
          </a:p>
          <a:p>
            <a:r>
              <a:rPr lang="nl-NL" dirty="0"/>
              <a:t>Toevoegmiddel om middel te ondersteunen</a:t>
            </a:r>
          </a:p>
          <a:p>
            <a:pPr lvl="1"/>
            <a:r>
              <a:rPr lang="nl-NL" dirty="0"/>
              <a:t>Hechter</a:t>
            </a:r>
          </a:p>
          <a:p>
            <a:pPr lvl="1"/>
            <a:r>
              <a:rPr lang="nl-NL" dirty="0"/>
              <a:t>Uitvloeier </a:t>
            </a:r>
          </a:p>
          <a:p>
            <a:pPr lvl="1"/>
            <a:r>
              <a:rPr lang="nl-NL" dirty="0"/>
              <a:t>Plantstimulatoren</a:t>
            </a:r>
          </a:p>
          <a:p>
            <a:pPr lvl="1"/>
            <a:r>
              <a:rPr lang="nl-NL" dirty="0"/>
              <a:t>Suiker </a:t>
            </a:r>
          </a:p>
          <a:p>
            <a:pPr marL="0" indent="0">
              <a:buNone/>
            </a:pPr>
            <a:endParaRPr lang="nl-NL" dirty="0"/>
          </a:p>
          <a:p>
            <a:pPr marL="0" indent="0">
              <a:buNone/>
            </a:pPr>
            <a:r>
              <a:rPr lang="nl-NL" dirty="0">
                <a:solidFill>
                  <a:srgbClr val="FF0000"/>
                </a:solidFill>
              </a:rPr>
              <a:t>Ondeskundig gebruik kan veel schade veroorzaken</a:t>
            </a:r>
          </a:p>
          <a:p>
            <a:pPr marL="0" indent="0">
              <a:buNone/>
            </a:pPr>
            <a:endParaRPr lang="nl-NL" dirty="0"/>
          </a:p>
        </p:txBody>
      </p:sp>
      <p:pic>
        <p:nvPicPr>
          <p:cNvPr id="5122" name="Picture 2" descr="Coating additieven | Coating additives - Coating.nl">
            <a:extLst>
              <a:ext uri="{FF2B5EF4-FFF2-40B4-BE49-F238E27FC236}">
                <a16:creationId xmlns:a16="http://schemas.microsoft.com/office/drawing/2014/main" id="{71489C16-42A5-41FF-B1FF-70CCB404E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6713" y="2943866"/>
            <a:ext cx="3560245" cy="2369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02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down)">
                                      <p:cBhvr>
                                        <p:cTn id="43" dur="580">
                                          <p:stCondLst>
                                            <p:cond delay="0"/>
                                          </p:stCondLst>
                                        </p:cTn>
                                        <p:tgtEl>
                                          <p:spTgt spid="3">
                                            <p:txEl>
                                              <p:pRg st="8" end="8"/>
                                            </p:txEl>
                                          </p:spTgt>
                                        </p:tgtEl>
                                      </p:cBhvr>
                                    </p:animEffect>
                                    <p:anim calcmode="lin" valueType="num">
                                      <p:cBhvr>
                                        <p:cTn id="44"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8" end="8"/>
                                            </p:txEl>
                                          </p:spTgt>
                                        </p:tgtEl>
                                      </p:cBhvr>
                                      <p:to x="100000" y="60000"/>
                                    </p:animScale>
                                    <p:animScale>
                                      <p:cBhvr>
                                        <p:cTn id="50" dur="166" decel="50000">
                                          <p:stCondLst>
                                            <p:cond delay="676"/>
                                          </p:stCondLst>
                                        </p:cTn>
                                        <p:tgtEl>
                                          <p:spTgt spid="3">
                                            <p:txEl>
                                              <p:pRg st="8" end="8"/>
                                            </p:txEl>
                                          </p:spTgt>
                                        </p:tgtEl>
                                      </p:cBhvr>
                                      <p:to x="100000" y="100000"/>
                                    </p:animScale>
                                    <p:animScale>
                                      <p:cBhvr>
                                        <p:cTn id="51" dur="26">
                                          <p:stCondLst>
                                            <p:cond delay="1312"/>
                                          </p:stCondLst>
                                        </p:cTn>
                                        <p:tgtEl>
                                          <p:spTgt spid="3">
                                            <p:txEl>
                                              <p:pRg st="8" end="8"/>
                                            </p:txEl>
                                          </p:spTgt>
                                        </p:tgtEl>
                                      </p:cBhvr>
                                      <p:to x="100000" y="80000"/>
                                    </p:animScale>
                                    <p:animScale>
                                      <p:cBhvr>
                                        <p:cTn id="52" dur="166" decel="50000">
                                          <p:stCondLst>
                                            <p:cond delay="1338"/>
                                          </p:stCondLst>
                                        </p:cTn>
                                        <p:tgtEl>
                                          <p:spTgt spid="3">
                                            <p:txEl>
                                              <p:pRg st="8" end="8"/>
                                            </p:txEl>
                                          </p:spTgt>
                                        </p:tgtEl>
                                      </p:cBhvr>
                                      <p:to x="100000" y="100000"/>
                                    </p:animScale>
                                    <p:animScale>
                                      <p:cBhvr>
                                        <p:cTn id="53" dur="26">
                                          <p:stCondLst>
                                            <p:cond delay="1642"/>
                                          </p:stCondLst>
                                        </p:cTn>
                                        <p:tgtEl>
                                          <p:spTgt spid="3">
                                            <p:txEl>
                                              <p:pRg st="8" end="8"/>
                                            </p:txEl>
                                          </p:spTgt>
                                        </p:tgtEl>
                                      </p:cBhvr>
                                      <p:to x="100000" y="90000"/>
                                    </p:animScale>
                                    <p:animScale>
                                      <p:cBhvr>
                                        <p:cTn id="54" dur="166" decel="50000">
                                          <p:stCondLst>
                                            <p:cond delay="1668"/>
                                          </p:stCondLst>
                                        </p:cTn>
                                        <p:tgtEl>
                                          <p:spTgt spid="3">
                                            <p:txEl>
                                              <p:pRg st="8" end="8"/>
                                            </p:txEl>
                                          </p:spTgt>
                                        </p:tgtEl>
                                      </p:cBhvr>
                                      <p:to x="100000" y="100000"/>
                                    </p:animScale>
                                    <p:animScale>
                                      <p:cBhvr>
                                        <p:cTn id="55" dur="26">
                                          <p:stCondLst>
                                            <p:cond delay="1808"/>
                                          </p:stCondLst>
                                        </p:cTn>
                                        <p:tgtEl>
                                          <p:spTgt spid="3">
                                            <p:txEl>
                                              <p:pRg st="8" end="8"/>
                                            </p:txEl>
                                          </p:spTgt>
                                        </p:tgtEl>
                                      </p:cBhvr>
                                      <p:to x="100000" y="95000"/>
                                    </p:animScale>
                                    <p:animScale>
                                      <p:cBhvr>
                                        <p:cTn id="56"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35CB7-6534-4EDB-B7B6-22D51CE9086D}"/>
              </a:ext>
            </a:extLst>
          </p:cNvPr>
          <p:cNvSpPr>
            <a:spLocks noGrp="1"/>
          </p:cNvSpPr>
          <p:nvPr>
            <p:ph type="title"/>
          </p:nvPr>
        </p:nvSpPr>
        <p:spPr/>
        <p:txBody>
          <a:bodyPr anchor="ctr">
            <a:normAutofit/>
          </a:bodyPr>
          <a:lstStyle/>
          <a:p>
            <a:r>
              <a:rPr lang="nl-NL" dirty="0"/>
              <a:t>Mengvolgorde </a:t>
            </a:r>
          </a:p>
        </p:txBody>
      </p:sp>
      <p:sp>
        <p:nvSpPr>
          <p:cNvPr id="9" name="Content Placeholder 2">
            <a:extLst>
              <a:ext uri="{FF2B5EF4-FFF2-40B4-BE49-F238E27FC236}">
                <a16:creationId xmlns:a16="http://schemas.microsoft.com/office/drawing/2014/main" id="{0661160B-05A0-4C40-AE4B-3C1D0C704227}"/>
              </a:ext>
            </a:extLst>
          </p:cNvPr>
          <p:cNvSpPr>
            <a:spLocks noGrp="1"/>
          </p:cNvSpPr>
          <p:nvPr>
            <p:ph sz="half" idx="1"/>
          </p:nvPr>
        </p:nvSpPr>
        <p:spPr>
          <a:xfrm>
            <a:off x="551121" y="1559811"/>
            <a:ext cx="5181600" cy="4351338"/>
          </a:xfrm>
        </p:spPr>
        <p:txBody>
          <a:bodyPr>
            <a:normAutofit fontScale="92500"/>
          </a:bodyPr>
          <a:lstStyle/>
          <a:p>
            <a:pPr marL="0" indent="0">
              <a:buNone/>
            </a:pPr>
            <a:r>
              <a:rPr lang="en-US" dirty="0" err="1"/>
              <a:t>Vanwege</a:t>
            </a:r>
            <a:r>
              <a:rPr lang="en-US" dirty="0"/>
              <a:t> </a:t>
            </a:r>
            <a:r>
              <a:rPr lang="en-US" dirty="0" err="1"/>
              <a:t>tijd</a:t>
            </a:r>
            <a:r>
              <a:rPr lang="en-US" dirty="0"/>
              <a:t> op basis van </a:t>
            </a:r>
            <a:r>
              <a:rPr lang="en-US" dirty="0" err="1"/>
              <a:t>een</a:t>
            </a:r>
            <a:r>
              <a:rPr lang="en-US" dirty="0"/>
              <a:t> </a:t>
            </a:r>
            <a:r>
              <a:rPr lang="en-US" dirty="0" err="1"/>
              <a:t>advies</a:t>
            </a:r>
            <a:r>
              <a:rPr lang="en-US" dirty="0"/>
              <a:t> </a:t>
            </a:r>
            <a:r>
              <a:rPr lang="en-US" dirty="0" err="1"/>
              <a:t>worden</a:t>
            </a:r>
            <a:r>
              <a:rPr lang="en-US" dirty="0"/>
              <a:t> </a:t>
            </a:r>
            <a:r>
              <a:rPr lang="en-US" dirty="0" err="1"/>
              <a:t>middelen</a:t>
            </a:r>
            <a:r>
              <a:rPr lang="en-US" dirty="0"/>
              <a:t> </a:t>
            </a:r>
            <a:r>
              <a:rPr lang="en-US" dirty="0" err="1"/>
              <a:t>soms</a:t>
            </a:r>
            <a:r>
              <a:rPr lang="en-US" dirty="0"/>
              <a:t> </a:t>
            </a:r>
            <a:r>
              <a:rPr lang="en-US" dirty="0" err="1"/>
              <a:t>gemengd</a:t>
            </a:r>
            <a:r>
              <a:rPr lang="en-US" dirty="0"/>
              <a:t>.</a:t>
            </a:r>
          </a:p>
          <a:p>
            <a:pPr marL="0" indent="0">
              <a:buNone/>
            </a:pPr>
            <a:endParaRPr lang="en-US" dirty="0"/>
          </a:p>
          <a:p>
            <a:pPr marL="0" indent="0">
              <a:buNone/>
            </a:pPr>
            <a:r>
              <a:rPr lang="en-US" dirty="0" err="1"/>
              <a:t>Chemische</a:t>
            </a:r>
            <a:r>
              <a:rPr lang="en-US" dirty="0"/>
              <a:t> </a:t>
            </a:r>
            <a:r>
              <a:rPr lang="en-US" dirty="0" err="1"/>
              <a:t>reacties</a:t>
            </a:r>
            <a:r>
              <a:rPr lang="en-US" dirty="0"/>
              <a:t> </a:t>
            </a:r>
            <a:r>
              <a:rPr lang="en-US" dirty="0" err="1"/>
              <a:t>zijn</a:t>
            </a:r>
            <a:r>
              <a:rPr lang="en-US" dirty="0"/>
              <a:t> </a:t>
            </a:r>
            <a:r>
              <a:rPr lang="en-US" dirty="0" err="1"/>
              <a:t>niet</a:t>
            </a:r>
            <a:r>
              <a:rPr lang="en-US" dirty="0"/>
              <a:t> </a:t>
            </a:r>
            <a:r>
              <a:rPr lang="en-US" dirty="0" err="1"/>
              <a:t>uitgesloten</a:t>
            </a:r>
            <a:r>
              <a:rPr lang="en-US" dirty="0"/>
              <a:t>:</a:t>
            </a:r>
          </a:p>
          <a:p>
            <a:r>
              <a:rPr lang="en-US" sz="2400" dirty="0"/>
              <a:t>Check of het </a:t>
            </a:r>
            <a:r>
              <a:rPr lang="en-US" sz="2400" dirty="0" err="1"/>
              <a:t>veilig</a:t>
            </a:r>
            <a:r>
              <a:rPr lang="en-US" sz="2400" dirty="0"/>
              <a:t> is </a:t>
            </a:r>
            <a:r>
              <a:rPr lang="en-US" sz="2400" dirty="0" err="1"/>
              <a:t>voor</a:t>
            </a:r>
            <a:r>
              <a:rPr lang="en-US" sz="2400" dirty="0"/>
              <a:t> de </a:t>
            </a:r>
            <a:r>
              <a:rPr lang="en-US" sz="2400" dirty="0" err="1"/>
              <a:t>toepasser</a:t>
            </a:r>
            <a:endParaRPr lang="en-US" sz="2400" dirty="0"/>
          </a:p>
          <a:p>
            <a:r>
              <a:rPr lang="en-US" sz="2400" dirty="0"/>
              <a:t>pH en hardhead </a:t>
            </a:r>
            <a:r>
              <a:rPr lang="en-US" sz="2400" dirty="0" err="1"/>
              <a:t>hebben</a:t>
            </a:r>
            <a:r>
              <a:rPr lang="en-US" sz="2400" dirty="0"/>
              <a:t> </a:t>
            </a:r>
            <a:r>
              <a:rPr lang="en-US" sz="2400" dirty="0" err="1"/>
              <a:t>invloed</a:t>
            </a:r>
            <a:r>
              <a:rPr lang="en-US" sz="2400" dirty="0"/>
              <a:t> op </a:t>
            </a:r>
            <a:r>
              <a:rPr lang="en-US" sz="2400" dirty="0" err="1"/>
              <a:t>middelen</a:t>
            </a:r>
            <a:endParaRPr lang="en-US" sz="2400" dirty="0"/>
          </a:p>
          <a:p>
            <a:r>
              <a:rPr lang="en-US" sz="2400" dirty="0" err="1"/>
              <a:t>Houdt</a:t>
            </a:r>
            <a:r>
              <a:rPr lang="en-US" sz="2400" dirty="0"/>
              <a:t> </a:t>
            </a:r>
            <a:r>
              <a:rPr lang="en-US" sz="2400" dirty="0" err="1"/>
              <a:t>rekening</a:t>
            </a:r>
            <a:r>
              <a:rPr lang="en-US" sz="2400" dirty="0"/>
              <a:t> met de </a:t>
            </a:r>
            <a:r>
              <a:rPr lang="en-US" sz="2400" dirty="0" err="1"/>
              <a:t>oplossnelheid</a:t>
            </a:r>
            <a:r>
              <a:rPr lang="en-US" sz="2400" dirty="0"/>
              <a:t> van </a:t>
            </a:r>
            <a:r>
              <a:rPr lang="en-US" sz="2400" dirty="0" err="1"/>
              <a:t>middelen</a:t>
            </a:r>
            <a:r>
              <a:rPr lang="en-US" sz="2400" dirty="0"/>
              <a:t> in het </a:t>
            </a:r>
            <a:r>
              <a:rPr lang="en-US" sz="2400" dirty="0" err="1"/>
              <a:t>mengsel</a:t>
            </a:r>
            <a:endParaRPr lang="en-US" sz="2400" dirty="0"/>
          </a:p>
          <a:p>
            <a:endParaRPr lang="en-US" dirty="0"/>
          </a:p>
          <a:p>
            <a:pPr marL="0" indent="0">
              <a:buNone/>
            </a:pPr>
            <a:endParaRPr lang="en-US" dirty="0"/>
          </a:p>
          <a:p>
            <a:pPr marL="0" indent="0">
              <a:buNone/>
            </a:pPr>
            <a:endParaRPr lang="en-US" dirty="0"/>
          </a:p>
        </p:txBody>
      </p:sp>
      <p:pic>
        <p:nvPicPr>
          <p:cNvPr id="4" name="Tijdelijke aanduiding voor inhoud 3">
            <a:extLst>
              <a:ext uri="{FF2B5EF4-FFF2-40B4-BE49-F238E27FC236}">
                <a16:creationId xmlns:a16="http://schemas.microsoft.com/office/drawing/2014/main" id="{E4678ABF-14BB-4D77-97E5-A5C3D6A8440F}"/>
              </a:ext>
            </a:extLst>
          </p:cNvPr>
          <p:cNvPicPr>
            <a:picLocks noGrp="1" noChangeAspect="1"/>
          </p:cNvPicPr>
          <p:nvPr>
            <p:ph sz="half" idx="2"/>
          </p:nvPr>
        </p:nvPicPr>
        <p:blipFill>
          <a:blip r:embed="rId2"/>
          <a:stretch>
            <a:fillRect/>
          </a:stretch>
        </p:blipFill>
        <p:spPr>
          <a:xfrm>
            <a:off x="6172200" y="1934875"/>
            <a:ext cx="5181600" cy="4132837"/>
          </a:xfrm>
          <a:prstGeom prst="rect">
            <a:avLst/>
          </a:prstGeom>
          <a:noFill/>
        </p:spPr>
      </p:pic>
    </p:spTree>
    <p:extLst>
      <p:ext uri="{BB962C8B-B14F-4D97-AF65-F5344CB8AC3E}">
        <p14:creationId xmlns:p14="http://schemas.microsoft.com/office/powerpoint/2010/main" val="91031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1000"/>
                                        <p:tgtEl>
                                          <p:spTgt spid="9">
                                            <p:txEl>
                                              <p:pRg st="3" end="3"/>
                                            </p:txEl>
                                          </p:spTgt>
                                        </p:tgtEl>
                                      </p:cBhvr>
                                    </p:animEffect>
                                    <p:anim calcmode="lin" valueType="num">
                                      <p:cBhvr>
                                        <p:cTn id="1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1000"/>
                                        <p:tgtEl>
                                          <p:spTgt spid="9">
                                            <p:txEl>
                                              <p:pRg st="4" end="4"/>
                                            </p:txEl>
                                          </p:spTgt>
                                        </p:tgtEl>
                                      </p:cBhvr>
                                    </p:animEffect>
                                    <p:anim calcmode="lin" valueType="num">
                                      <p:cBhvr>
                                        <p:cTn id="20"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1000"/>
                                        <p:tgtEl>
                                          <p:spTgt spid="9">
                                            <p:txEl>
                                              <p:pRg st="5" end="5"/>
                                            </p:txEl>
                                          </p:spTgt>
                                        </p:tgtEl>
                                      </p:cBhvr>
                                    </p:animEffect>
                                    <p:anim calcmode="lin" valueType="num">
                                      <p:cBhvr>
                                        <p:cTn id="2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365C0-8513-4E94-A696-DB0C9919E541}"/>
              </a:ext>
            </a:extLst>
          </p:cNvPr>
          <p:cNvSpPr>
            <a:spLocks noGrp="1"/>
          </p:cNvSpPr>
          <p:nvPr>
            <p:ph type="title"/>
          </p:nvPr>
        </p:nvSpPr>
        <p:spPr/>
        <p:txBody>
          <a:bodyPr/>
          <a:lstStyle/>
          <a:p>
            <a:r>
              <a:rPr lang="nl-NL" dirty="0"/>
              <a:t>Weer en gewasbescherming</a:t>
            </a:r>
          </a:p>
        </p:txBody>
      </p:sp>
      <p:sp>
        <p:nvSpPr>
          <p:cNvPr id="3" name="Tijdelijke aanduiding voor inhoud 2">
            <a:extLst>
              <a:ext uri="{FF2B5EF4-FFF2-40B4-BE49-F238E27FC236}">
                <a16:creationId xmlns:a16="http://schemas.microsoft.com/office/drawing/2014/main" id="{C2AEA3A2-D52D-494C-87BC-881630C0E068}"/>
              </a:ext>
            </a:extLst>
          </p:cNvPr>
          <p:cNvSpPr>
            <a:spLocks noGrp="1"/>
          </p:cNvSpPr>
          <p:nvPr>
            <p:ph sz="half" idx="1"/>
          </p:nvPr>
        </p:nvSpPr>
        <p:spPr/>
        <p:txBody>
          <a:bodyPr/>
          <a:lstStyle/>
          <a:p>
            <a:r>
              <a:rPr lang="nl-NL" b="1" dirty="0"/>
              <a:t>Wettelijke regels</a:t>
            </a:r>
          </a:p>
          <a:p>
            <a:r>
              <a:rPr lang="nl-NL" dirty="0" err="1"/>
              <a:t>Aandroogtijd</a:t>
            </a:r>
            <a:endParaRPr lang="nl-NL" dirty="0"/>
          </a:p>
          <a:p>
            <a:pPr lvl="1"/>
            <a:r>
              <a:rPr lang="nl-NL" dirty="0" err="1"/>
              <a:t>Regenvast</a:t>
            </a:r>
            <a:r>
              <a:rPr lang="nl-NL" dirty="0"/>
              <a:t> 30 minuten – 10 uur</a:t>
            </a:r>
          </a:p>
          <a:p>
            <a:r>
              <a:rPr lang="nl-NL" dirty="0"/>
              <a:t>Weersomstandigheden </a:t>
            </a:r>
          </a:p>
          <a:p>
            <a:pPr lvl="1"/>
            <a:r>
              <a:rPr lang="nl-NL" dirty="0"/>
              <a:t>Wind – drift, thermiek</a:t>
            </a:r>
          </a:p>
          <a:p>
            <a:pPr lvl="1"/>
            <a:r>
              <a:rPr lang="nl-NL" dirty="0"/>
              <a:t>Regen – afspoeling, bladnatperiode</a:t>
            </a:r>
          </a:p>
          <a:p>
            <a:pPr lvl="1"/>
            <a:r>
              <a:rPr lang="nl-NL" dirty="0"/>
              <a:t>Luchtvochtigheid – verdamping </a:t>
            </a:r>
          </a:p>
          <a:p>
            <a:pPr lvl="1"/>
            <a:r>
              <a:rPr lang="nl-NL" dirty="0"/>
              <a:t>Zon – verbranding </a:t>
            </a:r>
          </a:p>
          <a:p>
            <a:r>
              <a:rPr lang="nl-NL" dirty="0"/>
              <a:t>Eigenschappen van een middel</a:t>
            </a:r>
          </a:p>
        </p:txBody>
      </p:sp>
      <p:pic>
        <p:nvPicPr>
          <p:cNvPr id="5" name="Tijdelijke aanduiding voor inhoud 4">
            <a:extLst>
              <a:ext uri="{FF2B5EF4-FFF2-40B4-BE49-F238E27FC236}">
                <a16:creationId xmlns:a16="http://schemas.microsoft.com/office/drawing/2014/main" id="{4EC857EC-04BD-4C63-8CB9-335F12FB9C09}"/>
              </a:ext>
            </a:extLst>
          </p:cNvPr>
          <p:cNvPicPr>
            <a:picLocks noGrp="1" noChangeAspect="1"/>
          </p:cNvPicPr>
          <p:nvPr>
            <p:ph sz="half" idx="2"/>
          </p:nvPr>
        </p:nvPicPr>
        <p:blipFill>
          <a:blip r:embed="rId2"/>
          <a:stretch>
            <a:fillRect/>
          </a:stretch>
        </p:blipFill>
        <p:spPr>
          <a:xfrm>
            <a:off x="6854344" y="1690688"/>
            <a:ext cx="4752975" cy="4343400"/>
          </a:xfrm>
          <a:prstGeom prst="rect">
            <a:avLst/>
          </a:prstGeom>
          <a:ln>
            <a:noFill/>
          </a:ln>
          <a:effectLst>
            <a:softEdge rad="112500"/>
          </a:effectLst>
        </p:spPr>
      </p:pic>
    </p:spTree>
    <p:extLst>
      <p:ext uri="{BB962C8B-B14F-4D97-AF65-F5344CB8AC3E}">
        <p14:creationId xmlns:p14="http://schemas.microsoft.com/office/powerpoint/2010/main" val="29023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3EA9D-DFCB-4900-B583-B6CB76C79142}"/>
              </a:ext>
            </a:extLst>
          </p:cNvPr>
          <p:cNvSpPr>
            <a:spLocks noGrp="1"/>
          </p:cNvSpPr>
          <p:nvPr>
            <p:ph type="title"/>
          </p:nvPr>
        </p:nvSpPr>
        <p:spPr/>
        <p:txBody>
          <a:bodyPr anchor="ctr">
            <a:normAutofit/>
          </a:bodyPr>
          <a:lstStyle/>
          <a:p>
            <a:r>
              <a:rPr lang="nl-NL" dirty="0"/>
              <a:t>Vormen van chemische methoden</a:t>
            </a:r>
          </a:p>
        </p:txBody>
      </p:sp>
      <p:sp>
        <p:nvSpPr>
          <p:cNvPr id="3" name="Tijdelijke aanduiding voor inhoud 2">
            <a:extLst>
              <a:ext uri="{FF2B5EF4-FFF2-40B4-BE49-F238E27FC236}">
                <a16:creationId xmlns:a16="http://schemas.microsoft.com/office/drawing/2014/main" id="{3BFE0656-7144-4B66-B639-FDBE29C30904}"/>
              </a:ext>
            </a:extLst>
          </p:cNvPr>
          <p:cNvSpPr>
            <a:spLocks noGrp="1"/>
          </p:cNvSpPr>
          <p:nvPr>
            <p:ph sz="half" idx="1"/>
          </p:nvPr>
        </p:nvSpPr>
        <p:spPr>
          <a:xfrm>
            <a:off x="381000" y="1266092"/>
            <a:ext cx="5638800" cy="5417283"/>
          </a:xfrm>
        </p:spPr>
        <p:txBody>
          <a:bodyPr>
            <a:normAutofit fontScale="77500" lnSpcReduction="20000"/>
          </a:bodyPr>
          <a:lstStyle/>
          <a:p>
            <a:r>
              <a:rPr lang="nl-NL" dirty="0"/>
              <a:t>Spuiten</a:t>
            </a:r>
          </a:p>
          <a:p>
            <a:r>
              <a:rPr lang="nl-NL" dirty="0"/>
              <a:t>Nevelen</a:t>
            </a:r>
          </a:p>
          <a:p>
            <a:r>
              <a:rPr lang="nl-NL" dirty="0" err="1"/>
              <a:t>Foggen</a:t>
            </a:r>
            <a:r>
              <a:rPr lang="nl-NL" dirty="0"/>
              <a:t>/verdampen/roken</a:t>
            </a:r>
          </a:p>
          <a:p>
            <a:r>
              <a:rPr lang="nl-NL" dirty="0"/>
              <a:t>Strijken</a:t>
            </a:r>
          </a:p>
          <a:p>
            <a:r>
              <a:rPr lang="nl-NL" dirty="0"/>
              <a:t>Druppelen</a:t>
            </a:r>
          </a:p>
          <a:p>
            <a:r>
              <a:rPr lang="nl-NL" dirty="0"/>
              <a:t>Strooien</a:t>
            </a:r>
          </a:p>
          <a:p>
            <a:r>
              <a:rPr lang="nl-NL" dirty="0"/>
              <a:t>Drijfgas met </a:t>
            </a:r>
            <a:r>
              <a:rPr lang="nl-NL" dirty="0" err="1"/>
              <a:t>aerosolen</a:t>
            </a:r>
            <a:endParaRPr lang="nl-NL" dirty="0"/>
          </a:p>
          <a:p>
            <a:r>
              <a:rPr lang="nl-NL" dirty="0"/>
              <a:t>Injecteren</a:t>
            </a:r>
          </a:p>
          <a:p>
            <a:r>
              <a:rPr lang="nl-NL" dirty="0"/>
              <a:t>Zaad coaten</a:t>
            </a:r>
          </a:p>
          <a:p>
            <a:r>
              <a:rPr lang="nl-NL" dirty="0"/>
              <a:t>Ontsmetten </a:t>
            </a:r>
          </a:p>
          <a:p>
            <a:pPr lvl="1"/>
            <a:r>
              <a:rPr lang="nl-NL" dirty="0"/>
              <a:t>Bodem</a:t>
            </a:r>
          </a:p>
          <a:p>
            <a:pPr lvl="1"/>
            <a:r>
              <a:rPr lang="nl-NL" dirty="0"/>
              <a:t>Ontsmettingsmatten</a:t>
            </a:r>
          </a:p>
          <a:p>
            <a:r>
              <a:rPr lang="nl-NL" dirty="0"/>
              <a:t>Plantgoedbehandeling</a:t>
            </a:r>
          </a:p>
          <a:p>
            <a:pPr lvl="1"/>
            <a:r>
              <a:rPr lang="nl-NL" dirty="0"/>
              <a:t>Dompelen </a:t>
            </a:r>
          </a:p>
          <a:p>
            <a:pPr lvl="1"/>
            <a:r>
              <a:rPr lang="nl-NL" dirty="0"/>
              <a:t>Douchen</a:t>
            </a:r>
          </a:p>
          <a:p>
            <a:pPr lvl="1"/>
            <a:r>
              <a:rPr lang="nl-NL" dirty="0"/>
              <a:t>Schuimen </a:t>
            </a:r>
          </a:p>
        </p:txBody>
      </p:sp>
      <p:pic>
        <p:nvPicPr>
          <p:cNvPr id="4" name="Afbeelding 3">
            <a:extLst>
              <a:ext uri="{FF2B5EF4-FFF2-40B4-BE49-F238E27FC236}">
                <a16:creationId xmlns:a16="http://schemas.microsoft.com/office/drawing/2014/main" id="{5BEC4A6F-7301-42BD-A2C9-16690CBF7819}"/>
              </a:ext>
            </a:extLst>
          </p:cNvPr>
          <p:cNvPicPr>
            <a:picLocks noChangeAspect="1"/>
          </p:cNvPicPr>
          <p:nvPr/>
        </p:nvPicPr>
        <p:blipFill rotWithShape="1">
          <a:blip r:embed="rId2"/>
          <a:srcRect r="3886" b="-3"/>
          <a:stretch/>
        </p:blipFill>
        <p:spPr>
          <a:xfrm>
            <a:off x="6102350" y="1799064"/>
            <a:ext cx="5651500" cy="4351338"/>
          </a:xfrm>
          <a:prstGeom prst="rect">
            <a:avLst/>
          </a:prstGeom>
          <a:noFill/>
        </p:spPr>
      </p:pic>
    </p:spTree>
    <p:extLst>
      <p:ext uri="{BB962C8B-B14F-4D97-AF65-F5344CB8AC3E}">
        <p14:creationId xmlns:p14="http://schemas.microsoft.com/office/powerpoint/2010/main" val="220143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1000"/>
                                        <p:tgtEl>
                                          <p:spTgt spid="3">
                                            <p:txEl>
                                              <p:pRg st="9" end="9"/>
                                            </p:txEl>
                                          </p:spTgt>
                                        </p:tgtEl>
                                      </p:cBhvr>
                                    </p:animEffect>
                                    <p:anim calcmode="lin" valueType="num">
                                      <p:cBhvr>
                                        <p:cTn id="6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animEffect transition="in" filter="fade">
                                      <p:cBhvr>
                                        <p:cTn id="69" dur="1000"/>
                                        <p:tgtEl>
                                          <p:spTgt spid="3">
                                            <p:txEl>
                                              <p:pRg st="10" end="10"/>
                                            </p:txEl>
                                          </p:spTgt>
                                        </p:tgtEl>
                                      </p:cBhvr>
                                    </p:animEffect>
                                    <p:anim calcmode="lin" valueType="num">
                                      <p:cBhvr>
                                        <p:cTn id="7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
                                            <p:txEl>
                                              <p:pRg st="11" end="11"/>
                                            </p:txEl>
                                          </p:spTgt>
                                        </p:tgtEl>
                                        <p:attrNameLst>
                                          <p:attrName>style.visibility</p:attrName>
                                        </p:attrNameLst>
                                      </p:cBhvr>
                                      <p:to>
                                        <p:strVal val="visible"/>
                                      </p:to>
                                    </p:set>
                                    <p:animEffect transition="in" filter="fade">
                                      <p:cBhvr>
                                        <p:cTn id="74" dur="1000"/>
                                        <p:tgtEl>
                                          <p:spTgt spid="3">
                                            <p:txEl>
                                              <p:pRg st="11" end="11"/>
                                            </p:txEl>
                                          </p:spTgt>
                                        </p:tgtEl>
                                      </p:cBhvr>
                                    </p:animEffect>
                                    <p:anim calcmode="lin" valueType="num">
                                      <p:cBhvr>
                                        <p:cTn id="7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3">
                                            <p:txEl>
                                              <p:pRg st="12" end="12"/>
                                            </p:txEl>
                                          </p:spTgt>
                                        </p:tgtEl>
                                        <p:attrNameLst>
                                          <p:attrName>style.visibility</p:attrName>
                                        </p:attrNameLst>
                                      </p:cBhvr>
                                      <p:to>
                                        <p:strVal val="visible"/>
                                      </p:to>
                                    </p:set>
                                    <p:animEffect transition="in" filter="fade">
                                      <p:cBhvr>
                                        <p:cTn id="81" dur="1000"/>
                                        <p:tgtEl>
                                          <p:spTgt spid="3">
                                            <p:txEl>
                                              <p:pRg st="12" end="12"/>
                                            </p:txEl>
                                          </p:spTgt>
                                        </p:tgtEl>
                                      </p:cBhvr>
                                    </p:animEffect>
                                    <p:anim calcmode="lin" valueType="num">
                                      <p:cBhvr>
                                        <p:cTn id="8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3">
                                            <p:txEl>
                                              <p:pRg st="13" end="13"/>
                                            </p:txEl>
                                          </p:spTgt>
                                        </p:tgtEl>
                                        <p:attrNameLst>
                                          <p:attrName>style.visibility</p:attrName>
                                        </p:attrNameLst>
                                      </p:cBhvr>
                                      <p:to>
                                        <p:strVal val="visible"/>
                                      </p:to>
                                    </p:set>
                                    <p:animEffect transition="in" filter="fade">
                                      <p:cBhvr>
                                        <p:cTn id="86" dur="1000"/>
                                        <p:tgtEl>
                                          <p:spTgt spid="3">
                                            <p:txEl>
                                              <p:pRg st="13" end="13"/>
                                            </p:txEl>
                                          </p:spTgt>
                                        </p:tgtEl>
                                      </p:cBhvr>
                                    </p:animEffect>
                                    <p:anim calcmode="lin" valueType="num">
                                      <p:cBhvr>
                                        <p:cTn id="8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8"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Effect transition="in" filter="fade">
                                      <p:cBhvr>
                                        <p:cTn id="91" dur="1000"/>
                                        <p:tgtEl>
                                          <p:spTgt spid="3">
                                            <p:txEl>
                                              <p:pRg st="14" end="14"/>
                                            </p:txEl>
                                          </p:spTgt>
                                        </p:tgtEl>
                                      </p:cBhvr>
                                    </p:animEffect>
                                    <p:anim calcmode="lin" valueType="num">
                                      <p:cBhvr>
                                        <p:cTn id="9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3">
                                            <p:txEl>
                                              <p:pRg st="15" end="15"/>
                                            </p:txEl>
                                          </p:spTgt>
                                        </p:tgtEl>
                                        <p:attrNameLst>
                                          <p:attrName>style.visibility</p:attrName>
                                        </p:attrNameLst>
                                      </p:cBhvr>
                                      <p:to>
                                        <p:strVal val="visible"/>
                                      </p:to>
                                    </p:set>
                                    <p:animEffect transition="in" filter="fade">
                                      <p:cBhvr>
                                        <p:cTn id="96" dur="1000"/>
                                        <p:tgtEl>
                                          <p:spTgt spid="3">
                                            <p:txEl>
                                              <p:pRg st="15" end="15"/>
                                            </p:txEl>
                                          </p:spTgt>
                                        </p:tgtEl>
                                      </p:cBhvr>
                                    </p:animEffect>
                                    <p:anim calcmode="lin" valueType="num">
                                      <p:cBhvr>
                                        <p:cTn id="97"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98"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64F1019-1471-4079-B00F-0B4EA19167F1}"/>
              </a:ext>
            </a:extLst>
          </p:cNvPr>
          <p:cNvSpPr>
            <a:spLocks noGrp="1"/>
          </p:cNvSpPr>
          <p:nvPr>
            <p:ph type="title"/>
          </p:nvPr>
        </p:nvSpPr>
        <p:spPr/>
        <p:txBody>
          <a:bodyPr/>
          <a:lstStyle/>
          <a:p>
            <a:r>
              <a:rPr lang="nl-NL" dirty="0"/>
              <a:t>Weersomstandigheden en middelen </a:t>
            </a:r>
          </a:p>
        </p:txBody>
      </p:sp>
      <p:graphicFrame>
        <p:nvGraphicFramePr>
          <p:cNvPr id="7" name="Tijdelijke aanduiding voor inhoud 6">
            <a:extLst>
              <a:ext uri="{FF2B5EF4-FFF2-40B4-BE49-F238E27FC236}">
                <a16:creationId xmlns:a16="http://schemas.microsoft.com/office/drawing/2014/main" id="{C56E31EC-ED66-438C-B03C-CFF2AF838114}"/>
              </a:ext>
            </a:extLst>
          </p:cNvPr>
          <p:cNvGraphicFramePr>
            <a:graphicFrameLocks noGrp="1"/>
          </p:cNvGraphicFramePr>
          <p:nvPr>
            <p:ph idx="1"/>
            <p:extLst>
              <p:ext uri="{D42A27DB-BD31-4B8C-83A1-F6EECF244321}">
                <p14:modId xmlns:p14="http://schemas.microsoft.com/office/powerpoint/2010/main" val="3619321958"/>
              </p:ext>
            </p:extLst>
          </p:nvPr>
        </p:nvGraphicFramePr>
        <p:xfrm>
          <a:off x="381000" y="1314450"/>
          <a:ext cx="11442700" cy="5368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6804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AB1DC1-D628-4308-96D0-E39A1282A2CD}"/>
              </a:ext>
            </a:extLst>
          </p:cNvPr>
          <p:cNvSpPr>
            <a:spLocks noGrp="1"/>
          </p:cNvSpPr>
          <p:nvPr>
            <p:ph type="title"/>
          </p:nvPr>
        </p:nvSpPr>
        <p:spPr>
          <a:xfrm>
            <a:off x="838200" y="265815"/>
            <a:ext cx="10017642" cy="1424873"/>
          </a:xfrm>
        </p:spPr>
        <p:txBody>
          <a:bodyPr/>
          <a:lstStyle/>
          <a:p>
            <a:r>
              <a:rPr lang="nl-NL" dirty="0"/>
              <a:t/>
            </a:r>
            <a:br>
              <a:rPr lang="nl-NL" dirty="0"/>
            </a:br>
            <a:endParaRPr lang="nl-NL" dirty="0"/>
          </a:p>
        </p:txBody>
      </p:sp>
      <p:pic>
        <p:nvPicPr>
          <p:cNvPr id="6146" name="Picture 2" descr="Evaluatie 1e week / aanpassingen speeltijden – ATTC website">
            <a:extLst>
              <a:ext uri="{FF2B5EF4-FFF2-40B4-BE49-F238E27FC236}">
                <a16:creationId xmlns:a16="http://schemas.microsoft.com/office/drawing/2014/main" id="{C1492E45-01D3-49F1-8B35-03CE0F35AB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3748" y="1988289"/>
            <a:ext cx="6975957" cy="391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302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A19D673-B41F-401F-A3AF-A6C2B79C9E72}"/>
              </a:ext>
            </a:extLst>
          </p:cNvPr>
          <p:cNvSpPr>
            <a:spLocks noGrp="1"/>
          </p:cNvSpPr>
          <p:nvPr>
            <p:ph type="title"/>
          </p:nvPr>
        </p:nvSpPr>
        <p:spPr/>
        <p:txBody>
          <a:bodyPr/>
          <a:lstStyle/>
          <a:p>
            <a:r>
              <a:rPr lang="nl-NL" dirty="0"/>
              <a:t>Voor- en nadelen</a:t>
            </a:r>
          </a:p>
        </p:txBody>
      </p:sp>
      <p:sp>
        <p:nvSpPr>
          <p:cNvPr id="6" name="Tijdelijke aanduiding voor inhoud 5">
            <a:extLst>
              <a:ext uri="{FF2B5EF4-FFF2-40B4-BE49-F238E27FC236}">
                <a16:creationId xmlns:a16="http://schemas.microsoft.com/office/drawing/2014/main" id="{66B1E6B3-4B77-4510-BC39-C09AB0EEC386}"/>
              </a:ext>
            </a:extLst>
          </p:cNvPr>
          <p:cNvSpPr>
            <a:spLocks noGrp="1"/>
          </p:cNvSpPr>
          <p:nvPr>
            <p:ph idx="1"/>
          </p:nvPr>
        </p:nvSpPr>
        <p:spPr>
          <a:xfrm>
            <a:off x="659219" y="1605516"/>
            <a:ext cx="10694581" cy="4571447"/>
          </a:xfrm>
        </p:spPr>
        <p:txBody>
          <a:bodyPr>
            <a:normAutofit/>
          </a:bodyPr>
          <a:lstStyle/>
          <a:p>
            <a:pPr marL="0" indent="0">
              <a:buNone/>
            </a:pPr>
            <a:r>
              <a:rPr lang="nl-NL" b="1" dirty="0"/>
              <a:t>Voordelen:</a:t>
            </a:r>
          </a:p>
          <a:p>
            <a:pPr marL="0" indent="0">
              <a:buNone/>
            </a:pPr>
            <a:endParaRPr lang="nl-NL" b="1" dirty="0"/>
          </a:p>
          <a:p>
            <a:r>
              <a:rPr lang="nl-NL" dirty="0"/>
              <a:t>Makkelijk, snel</a:t>
            </a:r>
          </a:p>
          <a:p>
            <a:r>
              <a:rPr lang="nl-NL" dirty="0"/>
              <a:t>Grote oppervlaktes</a:t>
            </a:r>
          </a:p>
          <a:p>
            <a:r>
              <a:rPr lang="nl-NL" dirty="0"/>
              <a:t>Effectief</a:t>
            </a:r>
          </a:p>
          <a:p>
            <a:r>
              <a:rPr lang="nl-NL" dirty="0"/>
              <a:t>Zekerheid </a:t>
            </a:r>
          </a:p>
        </p:txBody>
      </p:sp>
      <p:pic>
        <p:nvPicPr>
          <p:cNvPr id="2050" name="Picture 2" descr="De voor- en nadelen van alternatieve financiering">
            <a:extLst>
              <a:ext uri="{FF2B5EF4-FFF2-40B4-BE49-F238E27FC236}">
                <a16:creationId xmlns:a16="http://schemas.microsoft.com/office/drawing/2014/main" id="{C4554689-0881-4B21-AEED-7687A809CD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590" y="1293386"/>
            <a:ext cx="5016191" cy="22327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ayer Crop Science - NL - Nieuws">
            <a:extLst>
              <a:ext uri="{FF2B5EF4-FFF2-40B4-BE49-F238E27FC236}">
                <a16:creationId xmlns:a16="http://schemas.microsoft.com/office/drawing/2014/main" id="{64A3C79F-2718-4D1D-874E-C13EF9338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561" y="4150668"/>
            <a:ext cx="3592142" cy="23904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3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1000"/>
                                        <p:tgtEl>
                                          <p:spTgt spid="2052"/>
                                        </p:tgtEl>
                                      </p:cBhvr>
                                    </p:animEffect>
                                    <p:anim calcmode="lin" valueType="num">
                                      <p:cBhvr>
                                        <p:cTn id="22" dur="1000" fill="hold"/>
                                        <p:tgtEl>
                                          <p:spTgt spid="2052"/>
                                        </p:tgtEl>
                                        <p:attrNameLst>
                                          <p:attrName>ppt_x</p:attrName>
                                        </p:attrNameLst>
                                      </p:cBhvr>
                                      <p:tavLst>
                                        <p:tav tm="0">
                                          <p:val>
                                            <p:strVal val="#ppt_x"/>
                                          </p:val>
                                        </p:tav>
                                        <p:tav tm="100000">
                                          <p:val>
                                            <p:strVal val="#ppt_x"/>
                                          </p:val>
                                        </p:tav>
                                      </p:tavLst>
                                    </p:anim>
                                    <p:anim calcmode="lin" valueType="num">
                                      <p:cBhvr>
                                        <p:cTn id="2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A19D673-B41F-401F-A3AF-A6C2B79C9E72}"/>
              </a:ext>
            </a:extLst>
          </p:cNvPr>
          <p:cNvSpPr>
            <a:spLocks noGrp="1"/>
          </p:cNvSpPr>
          <p:nvPr>
            <p:ph type="title"/>
          </p:nvPr>
        </p:nvSpPr>
        <p:spPr/>
        <p:txBody>
          <a:bodyPr/>
          <a:lstStyle/>
          <a:p>
            <a:r>
              <a:rPr lang="nl-NL" dirty="0"/>
              <a:t>Voor- en nadelen</a:t>
            </a:r>
          </a:p>
        </p:txBody>
      </p:sp>
      <p:sp>
        <p:nvSpPr>
          <p:cNvPr id="6" name="Tijdelijke aanduiding voor inhoud 5">
            <a:extLst>
              <a:ext uri="{FF2B5EF4-FFF2-40B4-BE49-F238E27FC236}">
                <a16:creationId xmlns:a16="http://schemas.microsoft.com/office/drawing/2014/main" id="{66B1E6B3-4B77-4510-BC39-C09AB0EEC386}"/>
              </a:ext>
            </a:extLst>
          </p:cNvPr>
          <p:cNvSpPr>
            <a:spLocks noGrp="1"/>
          </p:cNvSpPr>
          <p:nvPr>
            <p:ph idx="1"/>
          </p:nvPr>
        </p:nvSpPr>
        <p:spPr>
          <a:xfrm>
            <a:off x="659219" y="1605516"/>
            <a:ext cx="10694581" cy="4571447"/>
          </a:xfrm>
        </p:spPr>
        <p:txBody>
          <a:bodyPr>
            <a:normAutofit/>
          </a:bodyPr>
          <a:lstStyle/>
          <a:p>
            <a:pPr marL="0" indent="0">
              <a:buNone/>
            </a:pPr>
            <a:r>
              <a:rPr lang="nl-NL" b="1" dirty="0"/>
              <a:t>Nadelen:</a:t>
            </a:r>
          </a:p>
          <a:p>
            <a:pPr marL="0" indent="0">
              <a:buNone/>
            </a:pPr>
            <a:endParaRPr lang="nl-NL" b="1" dirty="0"/>
          </a:p>
          <a:p>
            <a:r>
              <a:rPr lang="nl-NL" dirty="0"/>
              <a:t>Emissie naar lucht, grond- en oppervlaktewater</a:t>
            </a:r>
          </a:p>
          <a:p>
            <a:r>
              <a:rPr lang="nl-NL" dirty="0"/>
              <a:t>Resistentie </a:t>
            </a:r>
          </a:p>
          <a:p>
            <a:r>
              <a:rPr lang="nl-NL" dirty="0" err="1"/>
              <a:t>Breedwerkend</a:t>
            </a:r>
            <a:r>
              <a:rPr lang="nl-NL" dirty="0"/>
              <a:t>, ook nuttigen en/of niet doelorganismen worden bestreden</a:t>
            </a:r>
          </a:p>
          <a:p>
            <a:r>
              <a:rPr lang="nl-NL" dirty="0"/>
              <a:t>Maatschappelijke acceptatie</a:t>
            </a:r>
          </a:p>
          <a:p>
            <a:r>
              <a:rPr lang="nl-NL" dirty="0"/>
              <a:t>Middelen kunnen schadelijk zijn voor gebruiker of omgeving</a:t>
            </a:r>
          </a:p>
        </p:txBody>
      </p:sp>
      <p:pic>
        <p:nvPicPr>
          <p:cNvPr id="3074" name="Picture 2" descr="De voor- en nadelen van alternatieve financiering">
            <a:extLst>
              <a:ext uri="{FF2B5EF4-FFF2-40B4-BE49-F238E27FC236}">
                <a16:creationId xmlns:a16="http://schemas.microsoft.com/office/drawing/2014/main" id="{57B41BB8-5AEC-45C3-948A-79A79EAEE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4452" y="1353658"/>
            <a:ext cx="32099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67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1000"/>
                                        <p:tgtEl>
                                          <p:spTgt spid="6">
                                            <p:txEl>
                                              <p:pRg st="6" end="6"/>
                                            </p:txEl>
                                          </p:spTgt>
                                        </p:tgtEl>
                                      </p:cBhvr>
                                    </p:animEffect>
                                    <p:anim calcmode="lin" valueType="num">
                                      <p:cBhvr>
                                        <p:cTn id="3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4285" y="154109"/>
            <a:ext cx="6514353" cy="584775"/>
          </a:xfrm>
          <a:prstGeom prst="rect">
            <a:avLst/>
          </a:prstGeom>
          <a:noFill/>
        </p:spPr>
        <p:txBody>
          <a:bodyPr wrap="square" rtlCol="0">
            <a:spAutoFit/>
          </a:bodyPr>
          <a:lstStyle/>
          <a:p>
            <a:r>
              <a:rPr lang="nl-NL" sz="3200" b="1" dirty="0"/>
              <a:t>Het etiket: belangrijkste informatie</a:t>
            </a:r>
          </a:p>
        </p:txBody>
      </p:sp>
      <p:sp>
        <p:nvSpPr>
          <p:cNvPr id="2" name="Tekstvak 1"/>
          <p:cNvSpPr txBox="1"/>
          <p:nvPr/>
        </p:nvSpPr>
        <p:spPr>
          <a:xfrm>
            <a:off x="1814285" y="1841013"/>
            <a:ext cx="6941025" cy="4801314"/>
          </a:xfrm>
          <a:prstGeom prst="rect">
            <a:avLst/>
          </a:prstGeom>
          <a:noFill/>
        </p:spPr>
        <p:txBody>
          <a:bodyPr wrap="square" rtlCol="0">
            <a:spAutoFit/>
          </a:bodyPr>
          <a:lstStyle/>
          <a:p>
            <a:pPr marL="342900" indent="-342900">
              <a:buFont typeface="Wingdings" panose="05000000000000000000" pitchFamily="2" charset="2"/>
              <a:buChar char="Ø"/>
            </a:pPr>
            <a:r>
              <a:rPr lang="nl-NL" dirty="0"/>
              <a:t>Naam van het middel</a:t>
            </a:r>
          </a:p>
          <a:p>
            <a:pPr marL="342900" indent="-342900">
              <a:buFont typeface="Wingdings" panose="05000000000000000000" pitchFamily="2" charset="2"/>
              <a:buChar char="Ø"/>
            </a:pPr>
            <a:r>
              <a:rPr lang="nl-NL" dirty="0"/>
              <a:t>Naam van de fabrikant</a:t>
            </a:r>
          </a:p>
          <a:p>
            <a:pPr marL="342900" indent="-342900">
              <a:buFont typeface="Wingdings" panose="05000000000000000000" pitchFamily="2" charset="2"/>
              <a:buChar char="Ø"/>
            </a:pPr>
            <a:r>
              <a:rPr lang="nl-NL" dirty="0"/>
              <a:t>Werkzame stof</a:t>
            </a:r>
          </a:p>
          <a:p>
            <a:pPr marL="342900" indent="-342900">
              <a:buFont typeface="Wingdings" panose="05000000000000000000" pitchFamily="2" charset="2"/>
              <a:buChar char="Ø"/>
            </a:pPr>
            <a:r>
              <a:rPr lang="nl-NL" dirty="0"/>
              <a:t>Doelorganismen: Herbiciden, Fungiciden, Insecticiden, Acariciden en      			          </a:t>
            </a:r>
            <a:r>
              <a:rPr lang="nl-NL" dirty="0" err="1"/>
              <a:t>Rodenticiden</a:t>
            </a:r>
            <a:endParaRPr lang="nl-NL" dirty="0"/>
          </a:p>
          <a:p>
            <a:pPr marL="342900" indent="-342900">
              <a:buFont typeface="Wingdings" panose="05000000000000000000" pitchFamily="2" charset="2"/>
              <a:buChar char="Ø"/>
            </a:pPr>
            <a:r>
              <a:rPr lang="nl-NL" dirty="0"/>
              <a:t>Formulering van het middel: de wijze waarop het middel in de handel wordt gebracht bijvoorbeeld spuitpoeder</a:t>
            </a:r>
          </a:p>
          <a:p>
            <a:pPr marL="342900" indent="-342900">
              <a:buFont typeface="Wingdings" panose="05000000000000000000" pitchFamily="2" charset="2"/>
              <a:buChar char="Ø"/>
            </a:pPr>
            <a:r>
              <a:rPr lang="nl-NL" dirty="0"/>
              <a:t>Gehalte aan werkzame stof per kg of per liter</a:t>
            </a:r>
          </a:p>
          <a:p>
            <a:pPr marL="342900" indent="-342900">
              <a:buFont typeface="Wingdings" panose="05000000000000000000" pitchFamily="2" charset="2"/>
              <a:buChar char="Ø"/>
            </a:pPr>
            <a:r>
              <a:rPr lang="nl-NL" dirty="0"/>
              <a:t>De gevarenaanduidingen of H - zinnen. (H = hazard)</a:t>
            </a:r>
          </a:p>
          <a:p>
            <a:pPr marL="342900" indent="-342900">
              <a:buFont typeface="Wingdings" panose="05000000000000000000" pitchFamily="2" charset="2"/>
              <a:buChar char="Ø"/>
            </a:pPr>
            <a:r>
              <a:rPr lang="nl-NL" dirty="0"/>
              <a:t>De voorzorgsmaatregelen of P – zinnen. (p = </a:t>
            </a:r>
            <a:r>
              <a:rPr lang="nl-NL" dirty="0" err="1"/>
              <a:t>precaution</a:t>
            </a:r>
            <a:r>
              <a:rPr lang="nl-NL" dirty="0"/>
              <a:t>)</a:t>
            </a:r>
          </a:p>
          <a:p>
            <a:pPr marL="342900" indent="-342900">
              <a:buFont typeface="Wingdings" panose="05000000000000000000" pitchFamily="2" charset="2"/>
              <a:buChar char="Ø"/>
            </a:pPr>
            <a:r>
              <a:rPr lang="nl-NL" dirty="0"/>
              <a:t>N - nummer of toelatingsnummer</a:t>
            </a:r>
          </a:p>
          <a:p>
            <a:pPr marL="342900" indent="-342900">
              <a:buFont typeface="Wingdings" panose="05000000000000000000" pitchFamily="2" charset="2"/>
              <a:buChar char="Ø"/>
            </a:pPr>
            <a:r>
              <a:rPr lang="nl-NL" dirty="0"/>
              <a:t>W – nummer of wijzigingsnummer</a:t>
            </a:r>
          </a:p>
          <a:p>
            <a:pPr marL="342900" indent="-342900">
              <a:buFont typeface="Wingdings" panose="05000000000000000000" pitchFamily="2" charset="2"/>
              <a:buChar char="Ø"/>
            </a:pPr>
            <a:r>
              <a:rPr lang="nl-NL" dirty="0"/>
              <a:t>Gevarensymbolen</a:t>
            </a:r>
          </a:p>
          <a:p>
            <a:pPr marL="342900" indent="-342900">
              <a:buFont typeface="Wingdings" panose="05000000000000000000" pitchFamily="2" charset="2"/>
              <a:buChar char="Ø"/>
            </a:pPr>
            <a:r>
              <a:rPr lang="nl-NL" dirty="0" err="1"/>
              <a:t>Storl</a:t>
            </a:r>
            <a:r>
              <a:rPr lang="nl-NL" dirty="0"/>
              <a:t>-aanduiding en </a:t>
            </a:r>
            <a:r>
              <a:rPr lang="nl-NL" dirty="0" err="1"/>
              <a:t>storl</a:t>
            </a:r>
            <a:r>
              <a:rPr lang="nl-NL" dirty="0"/>
              <a:t>-symbolen</a:t>
            </a:r>
          </a:p>
          <a:p>
            <a:pPr marL="342900" indent="-342900">
              <a:buFont typeface="Wingdings" panose="05000000000000000000" pitchFamily="2" charset="2"/>
              <a:buChar char="Ø"/>
            </a:pPr>
            <a:r>
              <a:rPr lang="nl-NL" dirty="0"/>
              <a:t>Wettelijk gebruiksvoorschrift</a:t>
            </a:r>
          </a:p>
          <a:p>
            <a:pPr marL="342900" indent="-342900">
              <a:buFont typeface="Wingdings" panose="05000000000000000000" pitchFamily="2" charset="2"/>
              <a:buChar char="Ø"/>
            </a:pPr>
            <a:r>
              <a:rPr lang="nl-NL" dirty="0"/>
              <a:t>toepassingsvoorwaarden</a:t>
            </a:r>
          </a:p>
          <a:p>
            <a:pPr marL="342900" indent="-342900">
              <a:buFont typeface="Wingdings" panose="05000000000000000000" pitchFamily="2" charset="2"/>
              <a:buChar char="Ø"/>
            </a:pPr>
            <a:r>
              <a:rPr lang="nl-NL" dirty="0"/>
              <a:t>gebruiksaanwijzing </a:t>
            </a:r>
          </a:p>
        </p:txBody>
      </p:sp>
      <p:pic>
        <p:nvPicPr>
          <p:cNvPr id="2052" name="Picture 4" descr="Afbeeldingsresultaat voor etiket gewasbescherming">
            <a:extLst>
              <a:ext uri="{FF2B5EF4-FFF2-40B4-BE49-F238E27FC236}">
                <a16:creationId xmlns:a16="http://schemas.microsoft.com/office/drawing/2014/main" id="{8F6E7C8D-A651-43FC-934A-FACF216BEE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6657" y="4918303"/>
            <a:ext cx="259080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beeldingsresultaat voor etiket gewasbescherming">
            <a:extLst>
              <a:ext uri="{FF2B5EF4-FFF2-40B4-BE49-F238E27FC236}">
                <a16:creationId xmlns:a16="http://schemas.microsoft.com/office/drawing/2014/main" id="{65E4CC6D-E9EC-4C21-BF1C-6FEB0D15B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5903" y="616983"/>
            <a:ext cx="3354378" cy="204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16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additive="base">
                                        <p:cTn id="7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
                                            <p:txEl>
                                              <p:pRg st="12" end="12"/>
                                            </p:txEl>
                                          </p:spTgt>
                                        </p:tgtEl>
                                        <p:attrNameLst>
                                          <p:attrName>style.visibility</p:attrName>
                                        </p:attrNameLst>
                                      </p:cBhvr>
                                      <p:to>
                                        <p:strVal val="visible"/>
                                      </p:to>
                                    </p:set>
                                    <p:anim calcmode="lin" valueType="num">
                                      <p:cBhvr additive="base">
                                        <p:cTn id="7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
                                            <p:txEl>
                                              <p:pRg st="13" end="13"/>
                                            </p:txEl>
                                          </p:spTgt>
                                        </p:tgtEl>
                                        <p:attrNameLst>
                                          <p:attrName>style.visibility</p:attrName>
                                        </p:attrNameLst>
                                      </p:cBhvr>
                                      <p:to>
                                        <p:strVal val="visible"/>
                                      </p:to>
                                    </p:set>
                                    <p:anim calcmode="lin" valueType="num">
                                      <p:cBhvr additive="base">
                                        <p:cTn id="8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
                                            <p:txEl>
                                              <p:pRg st="14" end="14"/>
                                            </p:txEl>
                                          </p:spTgt>
                                        </p:tgtEl>
                                        <p:attrNameLst>
                                          <p:attrName>style.visibility</p:attrName>
                                        </p:attrNameLst>
                                      </p:cBhvr>
                                      <p:to>
                                        <p:strVal val="visible"/>
                                      </p:to>
                                    </p:set>
                                    <p:anim calcmode="lin" valueType="num">
                                      <p:cBhvr additive="base">
                                        <p:cTn id="91"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1893"/>
          <p:cNvPicPr/>
          <p:nvPr/>
        </p:nvPicPr>
        <p:blipFill>
          <a:blip r:embed="rId3"/>
          <a:stretch>
            <a:fillRect/>
          </a:stretch>
        </p:blipFill>
        <p:spPr>
          <a:xfrm>
            <a:off x="2625437" y="1330038"/>
            <a:ext cx="7508999" cy="4621975"/>
          </a:xfrm>
          <a:prstGeom prst="rect">
            <a:avLst/>
          </a:prstGeom>
        </p:spPr>
      </p:pic>
      <p:sp>
        <p:nvSpPr>
          <p:cNvPr id="3" name="Tekstvak 2"/>
          <p:cNvSpPr txBox="1"/>
          <p:nvPr/>
        </p:nvSpPr>
        <p:spPr>
          <a:xfrm>
            <a:off x="2091871" y="193272"/>
            <a:ext cx="3595254" cy="1446550"/>
          </a:xfrm>
          <a:prstGeom prst="rect">
            <a:avLst/>
          </a:prstGeom>
          <a:noFill/>
        </p:spPr>
        <p:txBody>
          <a:bodyPr wrap="square" rtlCol="0">
            <a:spAutoFit/>
          </a:bodyPr>
          <a:lstStyle/>
          <a:p>
            <a:r>
              <a:rPr lang="nl-NL" sz="2800" dirty="0"/>
              <a:t>Informatie:  </a:t>
            </a:r>
            <a:r>
              <a:rPr lang="nl-NL" sz="2400" b="1" dirty="0">
                <a:hlinkClick r:id="rId4"/>
              </a:rPr>
              <a:t>CTGB</a:t>
            </a:r>
            <a:r>
              <a:rPr lang="nl-NL" sz="2400" b="1" dirty="0"/>
              <a:t>		         </a:t>
            </a:r>
            <a:r>
              <a:rPr lang="nl-NL" sz="2400" b="1" dirty="0">
                <a:hlinkClick r:id="rId5"/>
              </a:rPr>
              <a:t>   </a:t>
            </a:r>
            <a:r>
              <a:rPr lang="nl-NL" sz="2400" b="1" dirty="0" err="1">
                <a:hlinkClick r:id="rId5"/>
              </a:rPr>
              <a:t>Fytostat</a:t>
            </a:r>
            <a:r>
              <a:rPr lang="nl-NL" sz="2400" b="1" dirty="0">
                <a:hlinkClick r:id="rId5"/>
              </a:rPr>
              <a:t> </a:t>
            </a:r>
            <a:endParaRPr lang="nl-NL" sz="2400" b="1" dirty="0"/>
          </a:p>
          <a:p>
            <a:endParaRPr lang="nl-NL" dirty="0"/>
          </a:p>
          <a:p>
            <a:endParaRPr lang="nl-NL" dirty="0"/>
          </a:p>
        </p:txBody>
      </p:sp>
    </p:spTree>
    <p:extLst>
      <p:ext uri="{BB962C8B-B14F-4D97-AF65-F5344CB8AC3E}">
        <p14:creationId xmlns:p14="http://schemas.microsoft.com/office/powerpoint/2010/main" val="20648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TotalTime>
  <Words>2141</Words>
  <Application>Microsoft Office PowerPoint</Application>
  <PresentationFormat>Breedbeeld</PresentationFormat>
  <Paragraphs>381</Paragraphs>
  <Slides>51</Slides>
  <Notes>1</Notes>
  <HiddenSlides>0</HiddenSlides>
  <MMClips>3</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51</vt:i4>
      </vt:variant>
    </vt:vector>
  </HeadingPairs>
  <TitlesOfParts>
    <vt:vector size="57" baseType="lpstr">
      <vt:lpstr>Arial</vt:lpstr>
      <vt:lpstr>Calibri</vt:lpstr>
      <vt:lpstr>Calibri Light</vt:lpstr>
      <vt:lpstr>unit-rounded</vt:lpstr>
      <vt:lpstr>Wingdings</vt:lpstr>
      <vt:lpstr>Kantoorthema</vt:lpstr>
      <vt:lpstr>Uitvoeren gewasbescherming</vt:lpstr>
      <vt:lpstr>PowerPoint-presentatie</vt:lpstr>
      <vt:lpstr>Hoofdstuk 5 Chemische gewasbescherming</vt:lpstr>
      <vt:lpstr>Chemische bestrijding</vt:lpstr>
      <vt:lpstr>Vormen van chemische methoden</vt:lpstr>
      <vt:lpstr>Voor- en nadelen</vt:lpstr>
      <vt:lpstr>Voor- en nadelen</vt:lpstr>
      <vt:lpstr>PowerPoint-presentatie</vt:lpstr>
      <vt:lpstr>PowerPoint-presentatie</vt:lpstr>
      <vt:lpstr>PowerPoint-presentatie</vt:lpstr>
      <vt:lpstr>PowerPoint-presentatie</vt:lpstr>
      <vt:lpstr>Welke gevarensymbolen / CLP-pictogrammen zijn er? </vt:lpstr>
      <vt:lpstr>Etiket </vt:lpstr>
      <vt:lpstr>Etiket </vt:lpstr>
      <vt:lpstr>PowerPoint-presentatie</vt:lpstr>
      <vt:lpstr>PowerPoint-presentatie</vt:lpstr>
      <vt:lpstr>PowerPoint-presentatie</vt:lpstr>
      <vt:lpstr>PowerPoint-presentatie</vt:lpstr>
      <vt:lpstr>PowerPoint-presentatie</vt:lpstr>
      <vt:lpstr>PowerPoint-presentatie</vt:lpstr>
      <vt:lpstr>Restanten </vt:lpstr>
      <vt:lpstr>PowerPoint-presentatie</vt:lpstr>
      <vt:lpstr>PowerPoint-presentatie</vt:lpstr>
      <vt:lpstr>PowerPoint-presentatie</vt:lpstr>
      <vt:lpstr>PowerPoint-presentatie</vt:lpstr>
      <vt:lpstr>PowerPoint-presentatie</vt:lpstr>
      <vt:lpstr>Vragen</vt:lpstr>
      <vt:lpstr>Vragen</vt:lpstr>
      <vt:lpstr>Wettelijk gebruiksvoorschrift</vt:lpstr>
      <vt:lpstr>Indeling van middelen naar gebruik</vt:lpstr>
      <vt:lpstr>Vragen </vt:lpstr>
      <vt:lpstr>hulpstoffen</vt:lpstr>
      <vt:lpstr>hulpstoffen</vt:lpstr>
      <vt:lpstr>hulpstoffen</vt:lpstr>
      <vt:lpstr>hulpstoffen</vt:lpstr>
      <vt:lpstr>Formulering</vt:lpstr>
      <vt:lpstr>Vragen</vt:lpstr>
      <vt:lpstr>Schematische indeling gewasbescherming</vt:lpstr>
      <vt:lpstr>Onkruidbestrijding</vt:lpstr>
      <vt:lpstr>Bladherbiciden</vt:lpstr>
      <vt:lpstr>Vragen</vt:lpstr>
      <vt:lpstr>Insecten bestrijding</vt:lpstr>
      <vt:lpstr>Vragen</vt:lpstr>
      <vt:lpstr>Schimmel bestrijding</vt:lpstr>
      <vt:lpstr>Schimmel bestrijding</vt:lpstr>
      <vt:lpstr>Vragen</vt:lpstr>
      <vt:lpstr>Additieven en hulpstoffen</vt:lpstr>
      <vt:lpstr>Mengvolgorde </vt:lpstr>
      <vt:lpstr>Weer en gewasbescherming</vt:lpstr>
      <vt:lpstr>Weersomstandigheden en middelen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Uitvoeren gewasbescherming</dc:title>
  <dc:creator>Koos van Splunter</dc:creator>
  <cp:lastModifiedBy>Cees van den Broek</cp:lastModifiedBy>
  <cp:revision>27</cp:revision>
  <dcterms:created xsi:type="dcterms:W3CDTF">2020-04-07T09:31:12Z</dcterms:created>
  <dcterms:modified xsi:type="dcterms:W3CDTF">2021-03-18T07:28:13Z</dcterms:modified>
</cp:coreProperties>
</file>